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53E6-E7C9-4F98-9CAD-C9C888666EFD}" type="datetimeFigureOut">
              <a:rPr lang="pt-PT" smtClean="0"/>
              <a:t>16-04-2012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C115-9AE8-4D7A-A08B-A1582F86545D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53E6-E7C9-4F98-9CAD-C9C888666EFD}" type="datetimeFigureOut">
              <a:rPr lang="pt-PT" smtClean="0"/>
              <a:t>16-04-2012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C115-9AE8-4D7A-A08B-A1582F86545D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53E6-E7C9-4F98-9CAD-C9C888666EFD}" type="datetimeFigureOut">
              <a:rPr lang="pt-PT" smtClean="0"/>
              <a:t>16-04-2012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C115-9AE8-4D7A-A08B-A1582F86545D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53E6-E7C9-4F98-9CAD-C9C888666EFD}" type="datetimeFigureOut">
              <a:rPr lang="pt-PT" smtClean="0"/>
              <a:t>16-04-2012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C115-9AE8-4D7A-A08B-A1582F86545D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53E6-E7C9-4F98-9CAD-C9C888666EFD}" type="datetimeFigureOut">
              <a:rPr lang="pt-PT" smtClean="0"/>
              <a:t>16-04-2012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C115-9AE8-4D7A-A08B-A1582F86545D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53E6-E7C9-4F98-9CAD-C9C888666EFD}" type="datetimeFigureOut">
              <a:rPr lang="pt-PT" smtClean="0"/>
              <a:t>16-04-2012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C115-9AE8-4D7A-A08B-A1582F86545D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53E6-E7C9-4F98-9CAD-C9C888666EFD}" type="datetimeFigureOut">
              <a:rPr lang="pt-PT" smtClean="0"/>
              <a:t>16-04-2012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C115-9AE8-4D7A-A08B-A1582F86545D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53E6-E7C9-4F98-9CAD-C9C888666EFD}" type="datetimeFigureOut">
              <a:rPr lang="pt-PT" smtClean="0"/>
              <a:t>16-04-2012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C115-9AE8-4D7A-A08B-A1582F86545D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53E6-E7C9-4F98-9CAD-C9C888666EFD}" type="datetimeFigureOut">
              <a:rPr lang="pt-PT" smtClean="0"/>
              <a:t>16-04-2012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C115-9AE8-4D7A-A08B-A1582F86545D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53E6-E7C9-4F98-9CAD-C9C888666EFD}" type="datetimeFigureOut">
              <a:rPr lang="pt-PT" smtClean="0"/>
              <a:t>16-04-2012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C115-9AE8-4D7A-A08B-A1582F86545D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53E6-E7C9-4F98-9CAD-C9C888666EFD}" type="datetimeFigureOut">
              <a:rPr lang="pt-PT" smtClean="0"/>
              <a:t>16-04-2012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C115-9AE8-4D7A-A08B-A1582F86545D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B53E6-E7C9-4F98-9CAD-C9C888666EFD}" type="datetimeFigureOut">
              <a:rPr lang="pt-PT" smtClean="0"/>
              <a:t>16-04-2012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7C115-9AE8-4D7A-A08B-A1582F86545D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285728"/>
            <a:ext cx="9066879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-2" y="142850"/>
            <a:ext cx="9144001" cy="645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39908" y="214290"/>
            <a:ext cx="9104092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-1" y="285728"/>
            <a:ext cx="9092195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69578" y="214290"/>
            <a:ext cx="907442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214290"/>
            <a:ext cx="9132580" cy="645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285728"/>
            <a:ext cx="902180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Apresentação no Ecrã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8B</dc:creator>
  <cp:lastModifiedBy>8B</cp:lastModifiedBy>
  <cp:revision>1</cp:revision>
  <dcterms:created xsi:type="dcterms:W3CDTF">2012-04-16T10:19:02Z</dcterms:created>
  <dcterms:modified xsi:type="dcterms:W3CDTF">2012-04-16T10:26:03Z</dcterms:modified>
</cp:coreProperties>
</file>