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72" r:id="rId13"/>
    <p:sldId id="261" r:id="rId14"/>
    <p:sldId id="273" r:id="rId15"/>
    <p:sldId id="270" r:id="rId16"/>
    <p:sldId id="271" r:id="rId17"/>
    <p:sldId id="262" r:id="rId18"/>
    <p:sldId id="269" r:id="rId19"/>
    <p:sldId id="274" r:id="rId20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08" autoAdjust="0"/>
    <p:restoredTop sz="94660"/>
  </p:normalViewPr>
  <p:slideViewPr>
    <p:cSldViewPr>
      <p:cViewPr>
        <p:scale>
          <a:sx n="67" d="100"/>
          <a:sy n="67" d="100"/>
        </p:scale>
        <p:origin x="-145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A920262-FF25-44DD-B369-A2FAFFA529FC}" type="datetimeFigureOut">
              <a:rPr lang="pt-PT" smtClean="0"/>
              <a:pPr/>
              <a:t>20-03-2012</a:t>
            </a:fld>
            <a:endParaRPr lang="pt-PT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PT"/>
          </a:p>
        </p:txBody>
      </p:sp>
      <p:sp>
        <p:nvSpPr>
          <p:cNvPr id="10" name="Rec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xão rect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xão rect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xão rect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xão rect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xão rect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xão rect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C8F0095-3E8E-4B5A-A4E9-26483A6C194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8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20262-FF25-44DD-B369-A2FAFFA529FC}" type="datetimeFigureOut">
              <a:rPr lang="pt-PT" smtClean="0"/>
              <a:pPr/>
              <a:t>20-03-2012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0095-3E8E-4B5A-A4E9-26483A6C194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advClick="0" advTm="8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20262-FF25-44DD-B369-A2FAFFA529FC}" type="datetimeFigureOut">
              <a:rPr lang="pt-PT" smtClean="0"/>
              <a:pPr/>
              <a:t>20-03-2012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0095-3E8E-4B5A-A4E9-26483A6C194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advClick="0" advTm="8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8" name="Marcador de Posição de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A920262-FF25-44DD-B369-A2FAFFA529FC}" type="datetimeFigureOut">
              <a:rPr lang="pt-PT" smtClean="0"/>
              <a:pPr/>
              <a:t>20-03-2012</a:t>
            </a:fld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C8F0095-3E8E-4B5A-A4E9-26483A6C194F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PT"/>
          </a:p>
        </p:txBody>
      </p:sp>
    </p:spTree>
  </p:cSld>
  <p:clrMapOvr>
    <a:masterClrMapping/>
  </p:clrMapOvr>
  <p:transition advClick="0" advTm="8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A920262-FF25-44DD-B369-A2FAFFA529FC}" type="datetimeFigureOut">
              <a:rPr lang="pt-PT" smtClean="0"/>
              <a:pPr/>
              <a:t>20-03-2012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PT"/>
          </a:p>
        </p:txBody>
      </p:sp>
      <p:sp>
        <p:nvSpPr>
          <p:cNvPr id="9" name="Rec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xão rect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xão rect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xão rect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xão rect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xão rect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xão rect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C8F0095-3E8E-4B5A-A4E9-26483A6C194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8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20262-FF25-44DD-B369-A2FAFFA529FC}" type="datetimeFigureOut">
              <a:rPr lang="pt-PT" smtClean="0"/>
              <a:pPr/>
              <a:t>20-03-2012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0095-3E8E-4B5A-A4E9-26483A6C194F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9" name="Marcador de Posição de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 advClick="0" advTm="8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20262-FF25-44DD-B369-A2FAFFA529FC}" type="datetimeFigureOut">
              <a:rPr lang="pt-PT" smtClean="0"/>
              <a:pPr/>
              <a:t>20-03-2012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0095-3E8E-4B5A-A4E9-26483A6C194F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3" name="Marcador de Posição de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2" name="Marcador de Posição do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14" name="Marcador de Posição do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</p:spTree>
  </p:cSld>
  <p:clrMapOvr>
    <a:masterClrMapping/>
  </p:clrMapOvr>
  <p:transition advClick="0" advTm="8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6" name="Marcador de Posição d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920262-FF25-44DD-B369-A2FAFFA529FC}" type="datetimeFigureOut">
              <a:rPr lang="pt-PT" smtClean="0"/>
              <a:pPr/>
              <a:t>20-03-2012</a:t>
            </a:fld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C8F0095-3E8E-4B5A-A4E9-26483A6C194F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PT"/>
          </a:p>
        </p:txBody>
      </p:sp>
    </p:spTree>
  </p:cSld>
  <p:clrMapOvr>
    <a:masterClrMapping/>
  </p:clrMapOvr>
  <p:transition advClick="0" advTm="8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20262-FF25-44DD-B369-A2FAFFA529FC}" type="datetimeFigureOut">
              <a:rPr lang="pt-PT" smtClean="0"/>
              <a:pPr/>
              <a:t>20-03-2012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0095-3E8E-4B5A-A4E9-26483A6C194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advClick="0" advTm="8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xão rect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8" name="Conexão rect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xão rect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xão rect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xão rect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Marcador de Posição de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21" name="Marcador de Posição d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A920262-FF25-44DD-B369-A2FAFFA529FC}" type="datetimeFigureOut">
              <a:rPr lang="pt-PT" smtClean="0"/>
              <a:pPr/>
              <a:t>20-03-2012</a:t>
            </a:fld>
            <a:endParaRPr lang="pt-PT"/>
          </a:p>
        </p:txBody>
      </p:sp>
      <p:sp>
        <p:nvSpPr>
          <p:cNvPr id="22" name="Marcador de Posição do Número do Diapositivo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C8F0095-3E8E-4B5A-A4E9-26483A6C194F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3" name="Marcador de Posição do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8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xão rect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10" name="Conexão rect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xão rect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xão rect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xão rect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Marcador de Posição d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920262-FF25-44DD-B369-A2FAFFA529FC}" type="datetimeFigureOut">
              <a:rPr lang="pt-PT" smtClean="0"/>
              <a:pPr/>
              <a:t>20-03-2012</a:t>
            </a:fld>
            <a:endParaRPr lang="pt-PT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C8F0095-3E8E-4B5A-A4E9-26483A6C194F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1" name="Marcador de Posição do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PT"/>
          </a:p>
        </p:txBody>
      </p:sp>
    </p:spTree>
  </p:cSld>
  <p:clrMapOvr>
    <a:masterClrMapping/>
  </p:clrMapOvr>
  <p:transition advClick="0" advTm="8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xão rect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A920262-FF25-44DD-B369-A2FAFFA529FC}" type="datetimeFigureOut">
              <a:rPr lang="pt-PT" smtClean="0"/>
              <a:pPr/>
              <a:t>20-03-2012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PT"/>
          </a:p>
        </p:txBody>
      </p:sp>
      <p:sp>
        <p:nvSpPr>
          <p:cNvPr id="7" name="Conexão rect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xão rect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xão rect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C8F0095-3E8E-4B5A-A4E9-26483A6C194F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advClick="0" advTm="800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G:\Paradise-%20Cold%20Play.mp3" TargetMode="Externa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rusoares65.pbworks.com/Solo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85984" y="1785926"/>
            <a:ext cx="6858016" cy="2180114"/>
          </a:xfrm>
        </p:spPr>
        <p:txBody>
          <a:bodyPr>
            <a:normAutofit/>
          </a:bodyPr>
          <a:lstStyle/>
          <a:p>
            <a:r>
              <a:rPr lang="pt-PT" sz="4800" dirty="0" smtClean="0"/>
              <a:t>A Água</a:t>
            </a:r>
            <a:endParaRPr lang="pt-PT" sz="4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86000" y="4857760"/>
            <a:ext cx="6858000" cy="1517162"/>
          </a:xfrm>
        </p:spPr>
        <p:txBody>
          <a:bodyPr/>
          <a:lstStyle/>
          <a:p>
            <a:r>
              <a:rPr lang="pt-PT" dirty="0" smtClean="0"/>
              <a:t>Trabalho Realizado por:</a:t>
            </a:r>
          </a:p>
          <a:p>
            <a:r>
              <a:rPr lang="pt-PT" dirty="0" smtClean="0"/>
              <a:t>Beatriz Baptista 6ºA nº5</a:t>
            </a:r>
            <a:endParaRPr lang="pt-PT" dirty="0"/>
          </a:p>
        </p:txBody>
      </p:sp>
      <p:pic>
        <p:nvPicPr>
          <p:cNvPr id="5" name="Paradise- Cold Play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  <p:pic>
        <p:nvPicPr>
          <p:cNvPr id="6" name="Picture 2" descr="https://encrypted-tbn1.google.com/images?q=tbn:ANd9GcQdcZT7JkKPwlblBYoLNTnFuBP8Te0wIusoAx1CksGUEqXUcrZjj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2852936"/>
            <a:ext cx="2952328" cy="293920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O Homem e a utilização da água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PT" dirty="0" smtClean="0"/>
              <a:t>O Ser Humano utiliza a água de várias maneiras, nomeadamente:</a:t>
            </a:r>
          </a:p>
          <a:p>
            <a:r>
              <a:rPr lang="pt-PT" sz="2000" b="1" dirty="0" smtClean="0"/>
              <a:t>Na manutenção e no funcionamento equilibrado do corpo humano;</a:t>
            </a:r>
          </a:p>
          <a:p>
            <a:r>
              <a:rPr lang="pt-PT" sz="2000" b="1" dirty="0" smtClean="0"/>
              <a:t>Na higiene;</a:t>
            </a:r>
            <a:endParaRPr lang="pt-PT" sz="2000" dirty="0" smtClean="0"/>
          </a:p>
          <a:p>
            <a:r>
              <a:rPr lang="pt-PT" sz="2000" b="1" dirty="0" smtClean="0"/>
              <a:t>Na agricultura;</a:t>
            </a:r>
            <a:endParaRPr lang="pt-PT" sz="2000" dirty="0" smtClean="0"/>
          </a:p>
          <a:p>
            <a:r>
              <a:rPr lang="pt-PT" sz="2000" b="1" dirty="0" smtClean="0"/>
              <a:t>Na pecuária;</a:t>
            </a:r>
            <a:endParaRPr lang="pt-PT" sz="2000" dirty="0" smtClean="0"/>
          </a:p>
          <a:p>
            <a:r>
              <a:rPr lang="pt-PT" sz="2000" b="1" dirty="0" smtClean="0"/>
              <a:t>Na indústria;</a:t>
            </a:r>
            <a:endParaRPr lang="pt-PT" sz="2000" dirty="0" smtClean="0"/>
          </a:p>
          <a:p>
            <a:r>
              <a:rPr lang="pt-PT" sz="2000" b="1" dirty="0" smtClean="0"/>
              <a:t>Na produção de energia eléctrica;</a:t>
            </a:r>
            <a:endParaRPr lang="pt-PT" sz="2000" dirty="0" smtClean="0"/>
          </a:p>
          <a:p>
            <a:r>
              <a:rPr lang="pt-PT" sz="2000" b="1" dirty="0" smtClean="0"/>
              <a:t>No transporte de passageiros e de mercadorias;</a:t>
            </a:r>
            <a:endParaRPr lang="pt-PT" sz="2000" dirty="0" smtClean="0"/>
          </a:p>
          <a:p>
            <a:r>
              <a:rPr lang="pt-PT" sz="2000" b="1" dirty="0" smtClean="0"/>
              <a:t>Na prática de algumas modalidades desportivas;</a:t>
            </a:r>
            <a:r>
              <a:rPr lang="pt-PT" sz="2000" dirty="0" smtClean="0"/>
              <a:t> </a:t>
            </a:r>
          </a:p>
          <a:p>
            <a:r>
              <a:rPr lang="pt-PT" sz="2000" b="1" dirty="0" smtClean="0"/>
              <a:t>Nos momentos de laser;</a:t>
            </a:r>
            <a:r>
              <a:rPr lang="pt-PT" sz="2000" dirty="0" smtClean="0"/>
              <a:t> </a:t>
            </a:r>
          </a:p>
          <a:p>
            <a:r>
              <a:rPr lang="pt-PT" sz="2000" dirty="0" smtClean="0"/>
              <a:t>N</a:t>
            </a:r>
            <a:r>
              <a:rPr lang="pt-PT" sz="2000" b="1" dirty="0" smtClean="0"/>
              <a:t>o tratamento de algumas doenças e para relaxamento;</a:t>
            </a:r>
            <a:endParaRPr lang="pt-PT" sz="2000" dirty="0" smtClean="0"/>
          </a:p>
          <a:p>
            <a:r>
              <a:rPr lang="pt-PT" sz="2000" b="1" dirty="0" smtClean="0"/>
              <a:t>No combate aos incêndios</a:t>
            </a:r>
            <a:endParaRPr lang="pt-PT" sz="2000" dirty="0" smtClean="0"/>
          </a:p>
          <a:p>
            <a:pPr>
              <a:buNone/>
            </a:pPr>
            <a:endParaRPr lang="pt-PT" sz="2000" b="1" dirty="0" smtClean="0"/>
          </a:p>
          <a:p>
            <a:pPr>
              <a:buNone/>
            </a:pPr>
            <a:r>
              <a:rPr lang="pt-PT" sz="2000" b="1" dirty="0" smtClean="0"/>
              <a:t>    </a:t>
            </a:r>
            <a:endParaRPr lang="pt-PT" sz="2000" dirty="0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 Utilização da água pelo homem na Agricultura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15262" cy="5257800"/>
          </a:xfrm>
        </p:spPr>
        <p:txBody>
          <a:bodyPr>
            <a:normAutofit fontScale="70000" lnSpcReduction="20000"/>
          </a:bodyPr>
          <a:lstStyle/>
          <a:p>
            <a:r>
              <a:rPr lang="pt-PT" sz="2900" dirty="0" smtClean="0"/>
              <a:t>Apesar de ser, de longe, o sector que mais consome água, a agricultura de irrigação tende a crescer algo em torno de 15% a 20% nos próximos 30 anos, atendendo à demanda por mais alimentos, de uma população projectada em 8 bilhões de pessoas, além de responder à demanda económica por produtos agrícolas de maior valor agregado. Uma pessoa adulta precisa de 4 litros de água por dia para beber, mas para produzir seu alimento diário são necessários de 2 a 5 mil litros. </a:t>
            </a:r>
          </a:p>
          <a:p>
            <a:r>
              <a:rPr lang="pt-PT" sz="2900" dirty="0" smtClean="0"/>
              <a:t>Na média mundial, cerca de 70% dos recursos hídricos disponíveis actualmente são destinados à irrigação, contra apenas 20% para a indústria e menos de 10% para abastecimento da população (higiene e consumo </a:t>
            </a:r>
            <a:r>
              <a:rPr lang="pt-PT" sz="2900" dirty="0" err="1" smtClean="0"/>
              <a:t>direto</a:t>
            </a:r>
            <a:r>
              <a:rPr lang="pt-PT" sz="2900" dirty="0" smtClean="0"/>
              <a:t>). Nos países desenvolvidos, o percentual de uso da água para irrigação é ainda maior, chegando próximo dos 80%. No entanto, mesmo lá, apenas 1% das áreas irrigadas adoptam o método de gotejamento, um dos mais eficientes na relação alimento por litro de água utilizada, uma vez que reduz a possibilidade de evaporação, segundo Sandra Postel, directora do projeto Global Water Policy</a:t>
            </a:r>
          </a:p>
          <a:p>
            <a:endParaRPr lang="pt-PT" dirty="0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Posição de Conteúdo 3" descr="foto_botao_14a%2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071670" y="3286124"/>
            <a:ext cx="5311340" cy="3571876"/>
          </a:xfrm>
        </p:spPr>
      </p:pic>
      <p:pic>
        <p:nvPicPr>
          <p:cNvPr id="1026" name="Picture 2" descr="C:\Users\Beatriz Baptista\Pictures\foto_botao_21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7570" y="0"/>
            <a:ext cx="4886430" cy="3286124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hQSERUUExQWFRUVGBgYGBcYGBcXFxoYGBcXFxgYFxcYHCYeFx0jHBgVHy8gJCcpLCwsFR4xNTAqNSYrLCkBCQoKDgwOGg8PGiokHyQpKSkpKSkpLCkpLCksLCksKSksLCkpLCksKSksKSwsKSkpKSwsKSwsKSwpLCwsLCkpKf/AABEIAMIBAwMBIgACEQEDEQH/xAAcAAACAgMBAQAAAAAAAAAAAAAFBgMEAAIHAQj/xAA/EAACAQIFAgQEAwYFAwQDAAABAhEAAwQFEiExQVEGEyJhMnGBkUKhsQcUI1LB0WJyguHwFTPxFkOSsiWi0v/EABoBAAMBAQEBAAAAAAAAAAAAAAECAwQABQb/xAAtEQACAgIBAwMEAQMFAAAAAAAAAQIRAyESBDFBEyJRBTJhcUIUUoEGkaGx0f/aAAwDAQACEQMRAD8AN5VmzACGn2o9Nu+sMBNIeCmJBoph81ZK87Hn4qpGM1z7whp9Vv7UEwlw2zBFNdrxUpOl+u1Wzllm4wYjb5V0sWPLvGzloS8S2r615lraXjpTnmHhS2yzb2PtS5dyC4jcT8qzrDPG68HM9xCRuKnwFzUDW7W/TvzFQ5UvqYVWKamkKU2eGKnrU2XXPWE99qsY3KwVZ5gg7UIt3W+Mcqf0rPkS5X8MPYa72YrhmBfr1q7bx1nFKRtvSR4pzE3rSGPhM1WyjMDbIM7bVsx5VdLsHlYYxXhpbDtcA2P5VQz11e2rDjj8qeEQX7PeRSlnGVeXZjoDUutxpRtHC7kt7TcH/OatYo6b/sT+tUMB/wBwfOr2dpFwfKvObqYQ1f8ACjhC4Ox3pYy6xGJVPeftXSMvx+uwoJ/D/SlC/lgs3Hun/TXoScYxWRAfcsZ9iVRxvqYDiqdjEMBrYx7VXyrDm/e1NxNXc8gGBwKwS5SfI4lTP7rEC2xntAp5yE4tklmHyK0D8AZCI81huaeHv+WhivcwKkmxkilezS6m162jD2/tQXNbGW4ja6otMevw/nQ/P3vXG1C4AOwpKz2zeY7mYoZMlaqwWMmO8AOAWwl9Li/yyJ+9C7uDu4ZT5gIP/O1A8vxTK0SyH2JH6VLn+dXCukuxHuZrOpRl+ArZA15rzhByxroSZf5OFCJsxEfU8mlHwRl4k3W6cT+tEcX4nLMY4GwrsdLv3ADMdk/lAkmTQHG4lQON6YLniFGYC4Nh7Vvjcnw2KWbbaWqnGPgNixh8RAmNq2/eC2wHFW2wfkyrCexqpi8SEExQpeAFW45k/wB68oTczBiTWU3pHUdox1tbR9I2oXfxwClvtV2+/mRPWi2W4DB2wDeYFuYP9qz5sVyqLpHLYt5bYJHmOCe2xopa8SmQmho7kbU1W88wZ9IiPlXtzC2HErH5VXDh4L2yQGBzmLASKnwPiZG9LDevcfhlCwKT8xsEGV2IrQ7Qr0dBOEt3RttQXE5C1u5K7iq2QeJ1NvQ2zCjGFz1W9Lc0rUWF0CsQsow680GQqpIPDU24i2pMjrSfmdggMB8SmR8q87qF6eW32YSq1sEMh46UOuYpVGkcj2omykhWH/JrpGQeDbC2wz2wWIkkgU+CEpNpHJWJnhDPCRoM0Z8RIGsPt70czXLcLhQb7gKF4H+1KOVZ3+9i8CIG+ke3StGaSUOEu4WqEnCbXfrRXPh6l+lCium/Hv8A1o1nyzpjtXjT1JMCYRyXEHQg94oX4sxpe4EB4q/lg02if5d/vQbLUF7EFmOwMmrpuUUghXIMNpn2G/61RxB1v82/rTqtiwtomQJoOMssl10t1HWtrwNRURWOuR2QllQO1LnjLxEVHl2z6j17UxNiPLsE9h/SuO5jmxuXXaepitOeXCKSGV+D2+L6+pnJ+s1TGcXAQB6p6ck/Kr2CyrGYh1VUfSxA1MNKAHqzEbCuoeHvDGGwCBgBexB5uEfDPRZ+EDvyazepj5bkl+2i2PppzfZiKPDV5rYu3LXlj3+L5leR9aqX/C7XB6QX3IgKwJgA9RXScwzQO4VR6Buf8TdJ9qrZPfRr2xkidI7Efi+dSc8cp1GSPbh9NgsTcou/2cwtXHtqVkqBPt9KoWcbLGOKdfGmF+G4RBua9RiCSp5gcbH50m4JFLkVfHFLbPEy4/Tm4vwU8wv71BazApupINEc1y6PV0oOLJJgCqXZGwyM281IbnvUNrBG4CGG3St7OWrbWW5q5l+M1KQBRpAbArZCJrKNtcUGJrKTl+QWw3dxJCxVTCLqZid6jxN3f6VLhLXonvWVcsuR2DsRYW0WubHrTVhMvKgHzDPaaSMWzqfTz7U8eBvD90jzsSx7hTwBWrFHbVDdw/YwBFqXNLmYWQdxRrxNj9Vsohgd6S8vzQzoatE5JPiwSIMVbKNqFT4TH7zU2NtyDQnCt6iKhK0APJnbK3tU2Nvgsr9G2NDWsSKms7oUP0rN1Cc4hTLGQW9eKFojYHV9P/NdeUhEljAA61zbwVZV76sT6ht/ei3j/PyrLh12BHqP6Cq4MkY4ubHjpCv+0POjiT6T/DEwO/uaA+Dsbovaf5gRVjNLBCx9qAYPE+VeVuxBrJFuUnfcD7hXO7OjEHpvNXcyuyimqniTGLdYOvavbjzaFZ8q7P8AIAnl2LS3td+Bivb35npOmabL1kXLavaIUQPQFUL16RFJWYOr4cN+JQNvyo8mcPbsIiqS5X4pHAHQHYVpWP2uPg9f6bmhGXGVXfd9jTNbAZAt236e6EqPy4qhl+WojqyswAPDerb5iov/AFGwMXJX2In9Oal/6paaNOxH0/KsayZYO7Prp/SsWWNygn+UNeeYqMKxXfahOEu2mW2+lOAVOkbT9Kt5fneFC6bzBJ6EyD8qFZhcwy22OELG1ZBLMfgDHfQGY+pj0UDbk1q63Hk6vHFxe14TPI6bpY9NmcZp8X5aDv8A1jtv2qY4mYk7Dn3PYe1I+F8V2IBLEH3BERxRfD5wjCVaR0ivmMnRzi/tZ60+lj3iE7+0++/3oTe2bUNiODwfvXmOzZUEu4E9zv8AagWJ8SSQtsSSdjWjp+ny3aTA+ow4IN5JL9FXP8VcF4l2LjpPQHeAOKgskE6l5q9m+CdgFO8cke/M1SGF8sc719TiTrZ8F1E1PJKcezZfbD6ll/8AasXyk3iq4xpcRVLEYZm4NaXVaM5dxSo8z2qnhMP5aMSYHSrVyyLVuXNVbmHOJtfwj6lklOpA5K/2rlXk5ICXrw1H1n717UZyNjuOD7V5Q9JDHc3w2W3d2tQfYx/9SKlTIcuIhS6j/Mf71zb/AKqQea3XPGqyyQXgyerLyjpWH8J4HUGFxp/xEEfpRPMsmF1AlvEC38lB/rXKV8RMKnt+K2HU0yyQ+B1mfwPD+Bb0QL6N8wR/el+/4ExNp9WhWHdXG3udUVayjPbr9TFFsxzZtHxUWscu5aEuXgAZjk1xPittA6qCw+6zQG/ZUGQD9iKnxX7QzauEAj6Hf+n61dwn7S1Im5JHWfVsOg1aqaXTY8i1Ipx+QcuNgbqYrw3wxESD8jXRsp8aZfcA0qqT3RR+lHbWb2DGjQQe0D8qy/0M/wC7/gbgjkuFs3Vuyq3IPUK2x7yBVjMcBfuDUVdm7kGdvnXYbWJB5raE7D7Ch/QJabYfTXyccxmVXnRSLbz1EUsZz4av2wbjWyqbCSRsT7TNfRLG2ASQv2FcD/aT42TFXXW3tat+m1EDU24Nxj22ge3zqkejhHew8EBAFCwG1fqD2Iq/Yvfwoql4W8M3sSrXFKxsPU25PPAnuKLN4axFvUCmqP5CH/Ibj7Vi6jA/CJyjT0D7Vws+gcGmrEYpV0FjEIKVsoSMQNYIieQR+tT5ti/NZFHAAH2pOXpitG2FxD3LpjdSeCJ+1WlyPzHhZmYgDt2q7l9hQmw4ox4XAa4zzO46dRzSRw+o1J6s+g+nfV83SY5QTv4T/wCgImRWFJDo2oCPWTM942rfEMfJFliPJUyE0rpB7wRzTL4lzEvsd+3t8qUM4toMMSW9YM89a7J0uSEtZNGt/wCoYte7Hb/LtAy9dt6m9C+kAzA3rLWHUwwBX/KdJ/KqV8alDD+QT9GK1ayy9I0jkfp3qM04q09nufTOofV45PKk7elXYmzLL/OCEOSw2YPGoxwQQIPyrMqyAswJuKm+0/Orr2DAPUVfRCyBlG8b/Oq9PkeRUfN/Xfp8OnksuNe1+Pgr/wDS71y8UT1EHczAI5mT0HevfEeS+UqnzUZyY0qS33PFXQQ5I3DMh/I15jMGQtsHpRxZmlJVtHzr0AsHh21QRH9qkxNsBxHA5r3Mca4YhBE9TUVnDKoJe7JPNbYXxtiAbxJi3uNpX4RUOQ27q3bZtybmsafn2+VGBYUBjM+9BmvMpLKSCDII2IozdI46LdyGWJW08Ez6VlZPMGeJmsrnou4npccD/Mf71lTr8jcg1Y/Z9mT7iwQD1Lov6tV+5+yvHQINpe+q5/8AyDXR8qzclI7VviMy9LH2NbHjilYOMTjeK8K4m2YLp9GJ4/01BbyO+WA1Lz3P9qctL319G7Bj+tWbXhi8DMCsmOfON0LwRtgybNuZGw33pI8W+IMSRKgi3JEinPMcvuBNxxzVdLQZYA+ldLM4PZRaOOPimJlt6t5c5aYB2A67V0bMfBwxDj+FH+Iek/lzU2J/ZRosXLtktrVdWgwQ0cgdeK1qdx5JFFKxMweOI68Uw5f4iddg0UtFJ3HNepe33rTDLo5o6PlXjW4OWM/OmfAeNiR64Ncfw10j60VwWNLGJ+c9B71bn8nDp49/aH5eH0W/S93r2TgkfPj71xRm1sPnG5j/AMDirniDMzeuntwPZRwP+d6lyDBi45tugYwYXVouexWfi/y9azzlbHR0Lwtl1i3YVrhvWHfcOrsinaJBEoeP5vpR3E5bcTc3FvJuQboKNpjpdt8bdSKD4fCNhwqiSNA49YPfVbO/Mgj1e0UQt4kgQpFkCCCuprL7zuplrR2+Wx3qFpi2SYrUER3UXLewggXl1EbhXHqAJAGqfoKX7WW2Xuuqk2mWdm9Sz2n8I6SeOtNOAxLz/wBtbbn1aSStv1k6CATKkluGEe4r3DZcpvlmEswmYiSdj7GpZMfMDEjPRetoqqDDqCCnqEEExI4O0x7Uc8OYhbVgHkkCi+eYJkXTah1ULKmW2DD0rG4mQJ96r5fYtsrNbEJMAEgxO8d/y2O1L6fFpIFUL+Y49rtyEU1XzXLCtrU5IBIn5UcXCFbhdvSOk0v+Jc+8xSg4nms+S+VMkZmWU20VVssXVkYgk76pDRt8qXBfa2ZEg8cU55RjcCwwpgqqEjEGSTLKYb7igninQbjNhrgvIu5BX1Af1HyqfHdaPe6H6m+lhxq0V8BnFwyWgr7j+1MWRZ0NWmOenvvMd6WcuzC0QNSATzzTr4byK0zyglo21MAB/lmJPT602PDJTtHo9Z9W6XqemeOV8vGvJNmrrbZbhgHiB2PegGZ+ImJgREbUf8W5FdCi5oJQSCw3UTtyP1pPxGWEx3p8kayM+R/ZRvX3usZMKO1UrOKDXNFF1wZCEKJJoPisvWwNTGXNVtPQEF7aQQpbY7b1WzLAG2fYzBG4NA/+qExNHcHijcQKDzAg8Us1SOZdwuOXQsxxWUyXP2VXSZF6yJ6bmO9ZQrJ8DcApgcZpZh3ra/jPQ/yNB8Tf0kN96nuXR5THuK0yl4QhS8L5oU1aYJ3ohl/i2+7sGgAGKUskxWm5HQ/1p1y/JACXiS29YocotxQ6CuDxz3TBTbvVxssW36iBXuEyq64hCEHeKixvhS7InEMV6jatcVcfdsYI4LEI/wAIgDk1XzjHyvp+DrFLfi3xLbwNg2Ub1kfWhnh/xOHwehuRyTRnJpF8UU+4reL8Gtu+XtfA+5HZuv35oPyKM4vE27jMJkGgLeho5HT3pcc2GcaJ9cVmNxWm3HV+s/hHPzk7VpOoiOaGZnitTewGkfIT/WTWvnaJpFcHeen32pu8OaG0+YAyL122kmJJ467Hbel7KsK0awCdPKjZwu/rTowEGQdqd8syeF1WgutvjtqDpbnZQdw0cp7mNiKnJ0jpDGuPCDy7oLW7mwaSTsZUq3xKZA2np2rVcPcsekur2bkRcA9a7bBwo59Qg8kkc0Lw10KNMa7ZRptt059KHvI2+m1R5NmTWyY0vbugW/MuKWCRuFZZ27fXbrUYyd0xLDeV40LcslnNxTqg2x6FLekBSeCAJI23PHNX8ZdVv4hub6gtsggEtPbYR7+9Vr2Hi5ctSvohhbSAZuNDFiB24I+o3qrfVimhA7INySAIc7GH6gwN/wDFTSOsKpm1xriqwKBwwmf+5EKONlK/ze1EUyuNQACkGCAIBAmG53NRZXldvy0bVJERJJ0jeR8jxRPUAu08CJj9aaCb2wgHNvDBu83CF4MCI7ER33rnfifLxZu+WDIA3rrd/GaQZgHj2npv/Wud3kL3X/eApBcqvdd5+YBBMfWkyRiK4i3lVqReA3lNv9J/3qkuJuWfVbYgxB9xTZYyoWydPDalHfiRt9qB4jD8yKx21J2degMpnfvz7GnTw/mq+WEc/ek656WkcdRXjBi0CY6VZWmKzrOW+Iv3dHtzrs3VI0nfSxHIn8xQoqvlKzemRStazFbKCZZpHNR53mz/AAk+kcUkm5SR1N6Gk4qwgguKF3/3ZpIOonqaV7GAu3z/AAkd++kE/eKIZZ4fHxXrnlJ92PsBXNJdwcSXEZTZfiBVRbRtAgb9qacP4owOF/7ODF1h+O80z/p4ohZ/a04XV+54YL0AU/rQUd7kGkP2X3fMs23H4raH6lRP5zXtAMs/aHbvWluFVtlh8AmBBK7fafrWVvtD2vkVMRclI7VF+9fwW+VSuqEelvpQe/c0q6+1ZXaIg/AzrEc064XxW1hVDLMc0qZFGrUelUcwzQvdJPE1CW+3dDo7Vk/ikOoIqzi8aTwea5T4XzU23Cng7feuhWr8iK0YpuSpjNnNfF6I2JJvAyOOxodlloPq9elegpn/AGiYDVbDgbrzSLhbJY8wBRq9MvGVlbOLQtudJNGsgyQ4jCOf/cUkr79x/wA60MxQR7gDdNqffDdhbVkAAj57U7aqhJukIPmeWrsZBHpUddRkT9BJ+YocE4HP/Jpl8d5eyXkOkqtz1z0JmK38KeGDf/iOdKTCnuw33H8vNUTSWw2HvCWQKVBJ+EyO88kA8iIBK7giCu8yUew1u7tszb+1yDOw/nB3+XHaiF23CBlEMNtIneNyJ9uQfl0NbZnZ8+z6RJB2I2n1Akgn4SNJ26En6LLewMpZxlfnLrUxdCySIAJ5nsCd9xzNALOKCPpJa2GRRiFYdVIhlneTzI7mjRzBhbFwep120x8YPO38wHagr5b++s2ItXICuFWU3J22Y8AQwj7VOKvZMMZDeCvcVAbjsC4czJSVCgk8yPt95YspsFi15pDMd1EQFBI+u0b/ACqrl3g9LYDHYhdO0ge4O++8HerlhCiCG2BZdP0mN+4/Smi/k4gy3EBbj2xv6vTyBE8RRi9iJXSBxuRPPPA6jn7UtYsFcRbdDMgAjj1dh36b0Yv5gAIHpILD1CGDAgiRyNjzxRhLvZxVz2+Da2hVmGdjxO4jvHb2oHhrqvc0FiHnUpKLpLFSOJ3BEGfbrXme48u3m2g7Q4GkaSvVSOnqgyGAPInmvHwRvFgts+YxDgDYaGEjr6TvMe5oTOA2JxN1bmt1IRX3IiNQYKSVO6iGG3uO9W8ZaBR1Igrx026H7RWYbCB7p87XC2wpA6qAyFpAkgEFT76SNtq3z3BuUBSQTpIJ07gLBBjg8bexqMoqzmJy5dMmdquYHByCR0q/hcMFWDuarX7q22AJ0gntTe1oW7BWdMZAFMTLhTbtvcVrlwiTbmFMQBqPQc8c0Mz2wpGpCCY3qG1d/hoW2gFfsajJL20MifFeJLxbUW0ImyW7foQHoIXn60Lu37tw6mJ3q1iGt+md43+pq1ZQvELsaoloVsG4fAM5j71Pj7oA0Dp/wCjt+yLKgD4moHikNklhvc/m6L/l7n36dKWrYCxh8JcVQNSJ/ha4FYTvuvT5VlVrGDuMoYLM9ayjyODHnVXx5n6iojdrLlz012R6EXcL3sNbTDK6csII+Y/vQi3lqWx5l8wOi0WytB5JdvhXcD3pYzfGm6ST9B2FdjaeylFn/qIZpUaR07/Wuh+Hc0Fy0pncbGuR4e7vFN3h3MfLPsab7ZDqNoes7wgu2mHcUkZF4AxF+5C+lAd2Pb2FPWCxAdaIZfnHkSDxVlV2xYyosZB+zTC2IZ1Dv3YT/wCKHeM9C3FCAADtU7+JLmIbTaEDvS/4mQ2yJaSea6c09IEnaGvFWbOJsWxctB9EkBvhkiCSvB270oYzNbNm46oNIRVlVgBfV6SB03o5kWal8MzttpBiuUW7jXcTfJ3FxWUfTdf/AK/nSypopG2dPtYpbrFNMMAGWYAdOQwPt+vzrTD3tewUjQx22UgyASRPqBg/alpcS6i3e1DWhhVHAQiYYc7srD6imS1YHmi+pMFPWNpIIlSfluPoK6Mh6Ic1wEBXGx0kldhpcglQWPMmg2UY42iFaLCNcCskqpOoBQTvtsDI6MOoim3EEC4C8PbZOJ5DEnSVIMssExwQa5v4ryS8MafJRWAQFTsQVIJYMW53Lc9CB0FUSSEa2dV/frJHxkiPfcbcfSq7C2wLA8E/QHYQaVfDe9kKbjOBGnb4UCkBSYn0sCPcH2NFi50xuoA1bjkyBHuIg/WpOVMBVzW7oKGZljP3EEfavMbjCiM4hwfYy3ynft+VQ460SCrn4VkEDg6onvHegubXbgCJ8OqGBmCCsfB2kGfcdaSNikQw3m3bbtcCWmbXbIIJXUQQrbjrtPufej2T462WbyvUwluqqdm9OkkyCBq77kdKp3vC7umsJbCpHHwTKkaSfingjgTtQvD2grt5ZXy7cOsgq7JcZjxw0GBz0+dWaC0G8baAe27rImSd2hCAwAcGRE0SzDBegAGAwZhBkKCqmInseB0rTBFWcqFDQ2kbsNSmdomDsQO8AVpbxCvbJBk2yFiJMbqR3O31qUvtB3F+3klxEdpLdFI2g/LqCAaENk96625kzTw7hvRbPpCjVqUkhhGo7bjaKmy/Ll8y3qLILvwNGxHz4oVTFAmU+FgBFwSxqHM/DiGEYaZJE+/Q0zZvlIOJa0uIuJoiH0hkIKgkTsNpoVnXhi6mq4cSl9Qs+nZhuNyKxZc0FOr2Hi3sCYzwjbUL6tQX361thdFsy2yjipLCeWNLEkczvB+VVsfhBcUsBqAggdPr7T0671pjJy2KvyQ4/Nl1TtqPwjeYPBgb7/p86sZRlrYpxbUan+TgfdgBTr4G8BI6+Y4md3Y8z2H/ADajeeZ1hrI8uyigLI1ACfeD/WtHBJWxq1bAVn9mwCgHEW1PUASB7TNe0Mu+PbCsVPIrKWog0IJaosxuEJt3rNde4tZSKmxUtk+CzFmtaF460OxPNT2tk9Ox4q7l2FA3bc0ke9j2kVcr8PNcOo7CmhssVLe3StP30KvQUOx2dbQDztVLtgVsZMkzOQPbamR1F1dq5fhcU1hxq/HyO1OmTZruBTJ+Gc9E3ibOGwGG1Im7bT2mkLL8+e9qNxizHv8A0rqme4BcXhmtnqNvnXGsLlr4fE+Uw5YAe+9VpcaD4OmZviv3bLNuWH61zbI8URdXgDUN/r1J6U8+PVe5bsYe2CxMbCkzG+Hr+HYLdWPrS0qKY78DJmWIuWUNsi3/ABJCuCJ0h+CRtyBz0NHfDmMDrpcg/wDtE6tUMAVJ25Uwu9A8VlrSnm25dtO4cMpUIgjbg9T2psyrwerLa0HQEn4eTJMhj+LmKSNWUk0V8NnRS61u5pOk+lgVnQRpAHdpnf3qFMHfurftEC2xk2mLD0R6hbYH4p6HfYx0oh4h8MpYVWCsYaY5J31MOmxAY/P51Twl63fUNhn1NbIb+LIf4t9McAbD6881eyZvk/8ABQ27gWSkMd9nG50noZjjY1ZxTDSCidN5JhoG/PHFTXcA1wSNzHq2ncmSPpt9BQzE3iQfUJE+ncHZY6bdfyrNLQr7EeJUuoDHUHBIOmYn1fFyCDNVPDuXriXVG3CnkzqA4ie2/HtRA47y1LIkBUHzkjn3AJ//AGoLl2bDDI+owzmPvufkTPPeja0cXvHPiBLxbB2mW2uHQGSSASNGmNI5G3/y9tlLLQrIb1+SNMEKwPqLkgnqhPr23H3ohg/Az3381mNou+/AkAyGMcGYJ96I5r4ZW1b14ZCzGRcTYi4GLQR7qeo7VpnJNhtdibJ8ZZ8oNcu+UqkeoKWeZMEL0Me+0UYwvhm1aRr2HxBu2yNRJgNJ9Suse8yDFJL3f4UuNJDoRO4khdaMYkQP0ov4DtvpuoS7WtyAo2KmPhO5HAMVlyOotnIIYHw6L+JFxA1uykm4V1yzamXS0ddQ+xo9jbksGZ5RdkBAkEGNiOm3T/aoMPjgk+UGtj8KgsdRO/q6TvzV+44RV80rpYwZHpXcnYn4dzH1rM5evGkF6KflWSf4tzSZ43MEdyNhTFleDS6rKrh1dHtz6ZllgSQJ7c0MzLG4e1b1uy6ew0xSzc/aktpkTC2NUssAdZPTv1q2DDHG60BPZFcwLBf4i+nSCTyCCNo6zO3zmrnhrK1dtCcPAiNlj+w69aKX8z8y1FvfRfuoDEjQ/rURx1P0qHwxhbmFuXd9mUaduNzPy/3rsUfTn7ewj2Hc8zDy7YwuG2VRDt1J7f3pUS6LbFriSBV98VdN0qFBB61pnNg20l12NWlK3YjduznWZ2EuXXdQAGMjisoxeyO2zEwd68pK/J1sU53NR5iCVWK2JMmvMZfICwKKvuduz2xdIEVIMfAmss43bSwHHNeYvQtuOpqa+6qHjGyDFZgXHp4opk2CAHnXfhQSAep6VR8N5VqLO3/bUT86kz7M9QgbIKq/upHPWkUc4zYsxPfj5dKJ5BnuoQfiFKuIUkaulRWbxUyDvWj0k4lfS0dtyPPOhNFsX4QXEFLxhSpB99q5h4Vz9fMBfp0p8wni28rawspxHt3rFKclPjRP9hnMvC917qXre6oOR3Fc5fHG/irlm8x1BoBPz4p8b9pvkWH0KGJBgdia4m+ZXGxD3SfUzFj9TNVxwUldjx7aO72/DdmxYHmXFOlNiTPWYFB7HjYW72i26qkGC3pmBxMbT3pMtZtfxKIGKjT6eYLQpYEzzssUWwdm2sXGRbmxTQf8SmTNckuWhLGM+M3vMDcAKqgLHYw57EGAJjeq+W3I0kABTqWAPSp5I6bEmR/tQTD4JPKa2hVSyljrbclebat+LUI2PWm95dUbUCqtDgDSVIG09omD71ST1oKLuEwt0BlRoMbHbcTAAn2NAcwsFm1xsvxbQVhoIbvO/wBKLvfktFzRo7ckAA8fiHq/KrDZ0qWwPKFxG3YTud5Bjg9T9KLipeRmkX8LhLLWhIGmJ+/T3FIucpYfE+sQoIjpJkAEfzR27TTbiMXYuhkRtAjjgRsQRxtv+lJmcFVNsMT6GAj/AFbsG60mR9gDniLSlEZI23Pbaq2XZeLFsszyCWInpP8AwUBxmIxIUBFVFEc88byD359iSOm+eJcSRg7RJYyw1BdifST/AE/I0lqUhED2stjMRctro8kuA4IBMoCA47TuNu1N2XZTaw9nRBjYEjYyB8U7RxzSXY8QPbtjEKgAclXgbSvG/eI36xTTldx8Sq3IDI3xITHz+kfpSydBXc0x91LeqJMQRGxI9JJE87D/AJNBr2btiUuK4aR6iCNyB8Xp6zIorisCiY1AfhAMASRGk7Dr/wCKrZjkYkXrKOEBIZZY7bQYPTp9qzxjSYZCtmWEW7aHxqF3U/hMneRPpn9VNa4fDJhrfmEjzXUaB/Ip5Y/4m327fOntMsdrg0C2yEswVlksQIlj+FF3HczHUxPmuR2LSPdxAUkksJ7nfbvVlFqN2CqFfJPFa+ZpaETQsxwbiekuZ6kGiWKzS7duFbS7kyD/AIQO1JuIzmbyubKBQYG3Knbf3Gxp5y/Mrbot+0o29JJ2gf14pbUVt0IlYS8O4C7u77jp3qr4kuMwBO2kjb60HxuaurDyrzLqJiBqWeYqlY8+5c03n1A/i4EVOWVKGgxiP+Hs4cqDA3HtWUtDPbaekcLt9qyvL/rMn9pWxFyfxNcw6iLaMCfxD+1O+G8X5djFW3jMOlpjsHA2n2YQRXP7uU3GGvTCrVDFLqIHavejkaaRJadDx4k8CLYPm2T5lo/cDekmzlBxF/SNgDv8hR3wz4ju2z5bS9s7aT0ntVHOM2Ww7m2Pi2ImOed6F+/2+R/wjTPc3S0osWohfiPc0AXDXcQQttGb5VBZwV2+SUUnff8A3NdL8FWXsWwrBRPtv1q/tx78h1H9gPBfs4xN20FaEPSaCeJPAuJwQDXFlD+JePr2rtIzBLQD3OCYA96gzfMlxNhrQXUGDbdqrBre/wAlIyk9s4Plz6WnqK6h4NzJ7p8m9bKlhKyI1D2NIeH8N4i24ueUSitz0imp/HhKG2YDLGlgN19qEscZb8lVhU05Xv4N/EnhW6l+EHobf5e1Vbnha2oXUZuE8DoKI4Hx0HYKFNxzxt+dFMTigihnAVzyB2rLNqJl2mE8T+z/AAotWrzX9QA+Abb87EcVRzZ08o6VW2ikQOZJkEk9OtDswzm35SjDibjMSTqMKBI0leJPM17bxqKpF71I0T19/uDP3rpTivsGm43orOtprpNpSLQbbUZPAkT1/wB6YPP1sEttpLnRv8OgEvM9T0qs6oyh1txb1c8fhAP5Ab+1RYdUS5rEkna3q43JWT02HNJzaoRBC9jStxWbSUHECFhtUCPuPpVs4D+GGTQyag+n4dPJ2fruT+dZZQXbZfQulQVg7DeOo7Nq/wDlR7IMBNoSwZTbEqQDHP6bAVWCtsIiYe6zC7BbzFBhY2KssOI6Rsf9NDL+JuNbIublCInkjcH6DafnTlmGE9epF0lIjozAE/02+1LGaXnYu2mQgjjeADJMdwQfeBUWmCiYYh2tq7/xC5jZpJj0kfPcCPap0ym5eNsFjoVp06ZIUgwAeohj9qs+H8sm2jBSVG5EgASZ377mmnCZfh7urSSrg9/07jmhBvfyGgJn3h1BhtCHywsahBO23II3HG/tVPF4cYXDgWXeIBYruJjv23P2pmwOBWWtNqaRGnWF2meSOPafpXmDwK2JC2xo1etiPNiQQCOi9OlGPqNcmqRT05NWkJGRYi6NJusLjW7o3G5ZWU7/AHorZ8UteYmDaW2QW25WY0j/ABEwAPf50zZbYwyfD8Z4ldiSP5vvShneGCo620O7nYkxrcb3DO+ngL7b9TQ495WIFrOMeTcVwuv8MHfeAAewG359ajx03ki4qsBETv2oDlniE27SW203GYRIMlZHBHQ8/ary5u2goBBDCDHO/H1mKzZm5ySukBC1jcissHW2zB1BIB3UkTIX7GjuXqDZTQu2kRx2/PrW2SZB/EutfvW7aBvU7GCSdyqiZJ5mO9XbONw1kPYshmFtgNTwSQRrDCOAZiPao9RCTx2+yAkVreDuW21aSVjcciO8DfaqzWRdJe3cUKu5BkOQNvTFHBnCkRo1FuI6bUKv4D+F5gtaLjAloPp0zyB0nY/Ss3St8eUhnGtI8XBYdgCxZSdyo3A+9ZUdnFXtI9Ns+5En6msr0EmTs3zOwb6MqbIo57mlrBeH30kqJPSaOYbOgtvQSAY68VFi8+FqyDahnO3tXc5S2FLyK2OzH93DAj18fKluzN5jPU7n5mi+dMzqWcbsef7VSyXKLtxjoVgoBJaDH3r0sa4wvyPFKrHJ8nS1YhHKmN460xeEsu1W0dydMD60DyrIWIUO5YGDHt2pnw+ZeWNJBAUwBEbbf7/asUckVP3E2Oa5fZKAuo0jqaVszzfDYZzpEz2rbE5g/kOAfSRt7VzzGYW7qLzMcTvTPqFNrj/kK77GC/4xt3GNkCNQ2EdTQX/0fcBa4yAqw6dKsZLhVuXRcZfUBFPOHxAt27gcTrEfLtSy6lObinotKdvRzPKsnvWm1WxDMfiPQUR8QYS8E0rLsRLMflTnZzO0loq6rPQnmKBY/wAT2F9KnUe1NGXKn3EtiblmV4hRcKrMCW7qBuSKYMuwxCKzgPJI09QR3rS1mSsxKvH80c6eoqraz10bbedxtyNwDVHvwKNl4MVKkjQOOn27VHbXSFLBWQA9dvUNx7Ec1Vwd9nE3CZI+nNEbmWteED0DckxsSAYgflUWrejqNkxouW3XT5Q1KSV3WAo6cglgP/l7UUy7MzZ/h24YGBufwlSQZPQQaq5FlRi4ivHmIQ0j+UgjfpO/2otYym0twOOgEA8E6f7qD960Ri3TeqGopWMTcvA3WUKqtqg/yAQ0HqJ3B96o2cKqG42tWVjss7yAY26gK3y4qW/mnqPmQP5AONPEx1IOxERBFG8j8P4W5a1AKLxEkzIJgTpHaOlNkjyTSewALw3iyE0x/DVwBsZ1RJEjv2qLEZmbF1GJXyzcCE6oKzEf6RIE+9Q4rOGw9i7aWSwd1kfhkiIHv+VWrXgpsSi6WIVdSuXA9Q2IgdDyJ9qlCCVXuhladjDbxH7xvacKg5cjbbk+/WtMT4osWS1lIuvEkiWJieV/CdidprXOsvdrS27R0IiEQAJJjckjvSpiBreFVVt2wGYfjJB0wz/iZhP51SfUTlH29vg1z6ltUu3wMFvGhwdI0l/iBG2gyNh01cfLfqKHXD/FVdGpSYCrOkxz7rVfL/MbEXLjXWNq7KhSYUsBEIs7gDT9Io54awDnzNUaVaNTtpA1TP161mScp8Y9jOlyAuMyGykstuLkn1AHTx7GAR3iq2VWdBDGXadi5JggQAD7A7V0c3FtiPPUg7FdBKnvI+VKObZMVuIbWIsqkgvbYMCRJ+HsdwKTNBppXXyK4NMTh4FW9d81rzqwM6SAxBnY8+wmoPEHhQ5feQ+Y7rcUtKgkzMkECmvC5LesMTcQ6Wn1D4T2YEbTW2eZeHVSpaAehht9jHSqc7Xe0I7Kvgu15twGSAsyGBDCOdiON6acRDaipUgekjqPaKE5U7WMJfvvJKqQpbkgbifrVL9nj3Xs3XuEap3nrO+1LDHGMFa7s7wTaFG0V5Rc5creokAn2rKb0zjk+M6/I1Dh/hX/ACn9aysqWPsgRIs8+BK6j4Xtj/p67D4O1ZWVu8A/iCcpb03PYmPvUGOYl9z2rKyvC6j7zkMWSLK79qr4zDrrb0r9hWVlVxdv9xpeCDB2VBMKB8gBVXFud9z8VeVlQX8hn2JcjtK2JTUA3zAP60r/ALRLKrizpUL6egA/SsrK9rD9qGQqWm5qxhm3X/nU1lZVpef0TmP3hUzaWd4DxO/4hTNP8M/OsrKy+WcAsycg3IMei3x8zV3zD5loSY9G3Tc77V7WVoiMKd++wuYUhj8Xc9bhmnzLDvh/dj/WsrKvIALvIDjMTIB9SfoK6Lkm2HMfzGsrKyruyyBmeGMK0behv1NI/hDfBFjyb6yep3HJ68n71lZTrtH9Ef5MrY/bHAdAzwOg9QGwo9jTvfHT0GPffesrKhHx/kpEly1pO/t+hrXM0B1SAfS3O/asrK6X/hOXc0/Z9eYgqSSvaTHXpRTHIBMADf8ArWVlRX3MZ9itnQ//AB71S8OLFn6t+orKytEvuj+hfAdtrsK9rKymOP/Z"/>
          <p:cNvSpPr>
            <a:spLocks noChangeAspect="1" noChangeArrowheads="1"/>
          </p:cNvSpPr>
          <p:nvPr/>
        </p:nvSpPr>
        <p:spPr bwMode="auto">
          <a:xfrm>
            <a:off x="63500" y="-901700"/>
            <a:ext cx="2466975" cy="18478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1029" name="Picture 5" descr="C:\Users\Beatriz Baptista\Pictures\imagesCA8XOE4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4387145" cy="328612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smtClean="0"/>
              <a:t>A Importância da Água para o Planeta e para os Seres Vivos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dirty="0" smtClean="0"/>
              <a:t>Tal como o Homem, as plantas, os animais e os organismos microscópicos têm necessidade de água para viver. Ela está envolvida na estrutura e nas actividades dos seres vivos.</a:t>
            </a:r>
          </a:p>
          <a:p>
            <a:r>
              <a:rPr lang="pt-PT" dirty="0" smtClean="0"/>
              <a:t>Os seres vivos podem habitar dentro ou fora da água, mas não podem deixar de viver com ela, uma vez que são compostos, em média, de 80% de água.</a:t>
            </a:r>
          </a:p>
          <a:p>
            <a:r>
              <a:rPr lang="pt-PT" b="1" dirty="0" smtClean="0"/>
              <a:t>Para a Natureza</a:t>
            </a:r>
            <a:r>
              <a:rPr lang="pt-PT" dirty="0" smtClean="0"/>
              <a:t> Na Natureza a água molda rochas, modifica paisagens, forma rios, mares e lagos.</a:t>
            </a:r>
          </a:p>
          <a:p>
            <a:endParaRPr lang="pt-PT" dirty="0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Marcador de Posição de Conteúdo 13" descr="sem nome.pn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566076" y="0"/>
            <a:ext cx="4577924" cy="3429024"/>
          </a:xfrm>
        </p:spPr>
      </p:pic>
      <p:pic>
        <p:nvPicPr>
          <p:cNvPr id="2050" name="Picture 2" descr="http://t3.gstatic.com/images?q=tbn:ANd9GcRIIoFfxdQtPFOd4y57S0yz1KzUIT_DW3mtunpNk04OuSMW3L7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577924" cy="3429024"/>
          </a:xfrm>
          <a:prstGeom prst="rect">
            <a:avLst/>
          </a:prstGeom>
          <a:noFill/>
        </p:spPr>
      </p:pic>
      <p:sp>
        <p:nvSpPr>
          <p:cNvPr id="2052" name="AutoShape 4" descr="data:image/jpeg;base64,/9j/4AAQSkZJRgABAQAAAQABAAD/2wCEAAkGBhQSERUUExQWFRUWGCAaGBcXGBwfHBwbHB0cGh4aHxsdICgeGRskIBsYIC8gIygqLCwsGCAxNTAqNScrLCkBCQoKDgwOGg8PGiwlHyQvLCwpLyoqLCwsLCwsLCwsLCkpLCwsLCksLCwsLCwsLCwsLCwsLCwpKSwsLCwsLCwsLP/AABEIAMABBwMBIgACEQEDEQH/xAAcAAACAwEBAQEAAAAAAAAAAAAEBQIDBgABBwj/xAA9EAACAQMDAgQEAwYGAgIDAQABAhEDEiEABDEFQRMiUWEGMnGBQpGhFCNSscHwFTNictHhBxZTgpKisiT/xAAaAQADAQEBAQAAAAAAAAAAAAABAgMEAAUG/8QAMhEAAgICAQMCBAQFBQEAAAAAAAECEQMhEgQxUSJBExRhcQWhscEzgZHw8SMyQtHhFf/aAAwDAQACEQMRAD8As2fTmFvMwefQY9Dgmf7OrdzTsXLZkcAAgH75nnt3+ugOpdWLgCnURZSAKtSHQnAIkCYmee0aXVF3AKrUa8HImUN4MTAwcDn3Hpj5yXT5I7sZwHlfqNJCA4YiDfKgHPoTIPM8dxjB0NSqvIItZUbusEj2YLwBHzA/XVe/6VWNN6iPSKE5gMWW6CQUaADxJxgd9S2FIWK82mLfLIg8gwZJW0kZjXPG4qx2mg6tXEFGlFDAAMBBJJY5BzmPzjXbzeWooNoLA22AgZiAORA8wJERHOudqgIBp+KjR5ZGCYB9CfLHv3Or6/UUpU2K3EIbCGGVOfKMi7kZEHUktgOq1Ge9BIZgAsj2xI7A449VzoHb+Ky3F1GRaop8kCDgmCOD7Tq/p61HjBX8TSZFpBIIYCB5gRj30O27hiCeCQxIw3BImJE5P3HGnv2A0j39vpoLGW6TdABtByARPvdnUdjvadVoanBFrKSgBwQJB+3HsdX9N3d9O1aeBIBJkHkjjvzE99eVVUDIHiwMhRJzbPqcDHE29sarSr6h+wwqb9fDCLCi4nBBInvk8c+0mNMKG+im8kNCqQSZAIIMH6iZ+3rpHR3aqG8QWtAueARnJJwZkifoc8HUk6gtrAQ1xBBA/BBkxwJNue0GNUSSfJi0xhvd7T8NFEqw8jRBkXGBODEGIPGNLaCMXdUMKWEqqxPMAd4icesa92a+IrlmF3pjJzb244/saO3LrCorBT3bkykjP6jGM9o0jjGcuXYNgZoeHUYkqZgc4A5IB4biDEjMTqvcbNiFlypeCtvlABkRGRmDxrttu7zLXKIPlIHtBjiOD9s6Xbv4jpSA1emuLQJmAOciY9JMa5Q21X9APY4VQigB2JthoLc+gnMR2JzOqqW6Lq1t628FhyRJA+hjViMZIK+UAGQPQcrHEi0gn31KvUVSQsLgE+WZJjA9T3++pNxv3FKxuWVWZgxPMDtPJb+ECIjviNErWZVBRTey55xB9hg6FG68RQtOmTAYu5EAk8d4IBnB5LmNDkBA73BgPKTOMASAeAFiJiPrOqdl2sKLUdFAYtVlAZJkzHeBx9ffRFPrCkSgGfxL3UEkj2yf56U7PqocM0WpByDInt5o4I4450bslpFIS6/HOAx/hGMAQDqkU9hj3HYLOjEeaBdc5HB9hxx3zpZVFX/5lEmFEgNKwMg9oP30nrrVyKDWB2lwwvUxEEADyt82PSNV7jxeSjM9TEeVSZJ4OSq/LMR30ZxuS2M0r0PBvRc/iNagiEIIBA+UsZzMyY9dUbl67OnhsUVjnGcexm0HB9M6U9J+I2K1BUpm5DaWDeUkEC1Z8xxPvxp/U6moUOjXO0WKcBZABjtdH5ROjOMqpobZXstvU/yyzK4BIa0WwsACeQYJPY/lpdvKLPVkuVjFuSTibpxa045PIwdNl3LMtwDSTAUtGBMiPp79j66D2fTqZbxahYALBUmLiuICg8NJz2jUownaFafsL9vvkVSrO7VATkDCx+GSPMO54z6Rph/iJDqqvYGhgymASRIBg5j5c+mva3SKbMFDsgMGVjJGS3ovHtA1VV+GaLMCHZ4hTiFLHggng/Qe8DWhRoKikj3rG+UFSTCupV1UdmA7zJIMypJGBE686VXS0oUvRTE+YiPmEz6jB45jQ+5+HVYXeIcebzqbYJx/uEkwc8/kfTRFKAOoUJ5snzEZmAIifX+k6WWRqOkdoI3e/LYQDGc5EEYnt6wZ767QH/ruCbiZGFUyDkGSCMCJx7/TXajxU/U6DUQe7xHepVF7kSwlptYkmPeVEAep9xqO9Vh4IyyszOAOJCkNk/KfMJ7YHtqrZ9XRq5YXCRYXXziHiCEjjmSDnPGqa9VkZWAmCRiDluD6Zgz9vbWjLOcpdjmmOxtBRMrcwW0sogBhAuHoT9sCNM6FQX+IVtC0zF/4kIIC4GcgCfT01n9nty7F2ZReLpBkrPqoJKyQTMfh51eu6YMqO0o7+Ug8mAASvNsx7Z9tY9xdJaJDShXCKxAAF0gkZyYaDnmFH0GrtywscAjDXExm9uZGDMFR9zpD0/ql1OCGAvhWgxAuM/chhz6aN32+pUqhUm6pV+QAkSTGJGbm9sZGew8+SyOdLvX7oHIKo0oQhMQpIPuCORw2T6d+dJ3pOb0S1Z5gE8CTx8pyR6Y99c27JNOmobxVEGmVMKzFmJZsTgAnmI022lMmkc2LUuUN8rPAiBd65F2RLYmDGrHzi1FIDlYNtNstI1DP7pScB+WMqQe4WZYfQ99UdR6kykXrNMMAcGULDGOcjn07Htpiqo1yICqoJA7mCYBkyJJPvA7TGktWqhkVGy55mMsRPOcWiRxk59GU7k4v7BZcNkD+8VgkkHBkNdJkjjuv5HVHUL6RVl8zPiFyZMgKQRnABj/Vobe9CqCoYbw6Nq3d7RAnMSGMCAvrB4nUt8HrMVpPJpxTqEKTiS2YAJcR27jt20wg6Su0FMJobFiRTm3MwI+YwYAHA5ge+rWoFvNeFhoAu+bm4E4MdzPYH7LtkKq1FesItYCLgDaIEgTzA4Ojt/1ylBQMpBEGcn3yPUfyHOrx6XPeothtE+m7tAwKMAVIiVxyTgEZ+2o7pFZWYCmXnAcLEwRzGPp7aXPvVqgAAmP/AIxxBBEGccAfnqW13QwHKjz3HgGMn+I5mDJ9ONV+V6hb4/mjuQcorsIgFXsMKSyqFiVYj5T6RzaOdXdW3VMsYNwgLjmSMQSDccgAf8aDp76oSpNVQJMhTPtPHfvj19tG7wrViDBMDmcBYJnFpJPb01CeDOncov6nEaRRVgs0YinMGcADsI5mB2M6oqboFDcFZGkKvmA55MZI+hg5OrP8LWsJNBlBBEAkMVXINwzEzjE9+RrtrsUHItsBABI7yDE++M9joNrtRy+gV06vSQzVg4OBxODaAMSSScdruI1XVqAN5YRWYnBJIjt6k9tV0dmrG1RZIJgSVKscwOfX6a6nvD4gplQrKLYgAOOxUke4zz6xqTfLsc/qV7yq1tiK0MoIaIA9vr6zr3qnSalZUJqwi2qQogFjAU4mQPNP+050z21cEI3rggkgCCfUc9z65jTCrSTmktoBGBJMkEgCPWe0/pqn+1d+wTH0ennbVKbWsA7QJKiRGHtjIHt6RnTLf0VDvejM2cgQVgxEAd4+nGnu+CyxdlNZYnHymSAp9DnAkTboXqVeKMWvJBbsD5gczAMAz789tdto52ZtattWwG2VDeUG4iPRiQG+mc/TRz7918JLblYz5YLIQD5QrSoIHrPr6aI2nSFCqWSXgOXeTEi0sCMzC/LzgRM6iu28VmeWUqQpoicABrTGYPljj11WLSG5Ip3dMET+8j8LMsk+swIAJ4jRu2BqVWUq9I8oSWZRMSQJzk4xJ76JqUQHhzAsGeIZp8oIxEHk/wAXHOqdtsqhOWmABE/KsTODknjIzrM8nqbZ1+CjfdFS4I1TCySyMWY48t0g2/LxObe8aVP1BBWtooHN2WJnMQTPBaYEgHE/bTdN2CqWaJIyPNBJP8iB6z8w1Kt0FGUVHLK7zCKZgkG4x9RdPcD1OqQyxdUcmhLS3S01JeGFQ3BQOx/1c4M8+vuTr3VtKhA/dSYjzkxcIiIyTAA4x667Q5p7aZ1RZRs6Va80zSFNLjCXeYKeFAODI7ESR3EwVL9IrtVqXsAHKzTp8m6CFt4HBkDAtPGtjRoSwMgqqsSVHB4HOQRkTHIPppXvKlR6hVEcOlrAuO55xIIIH3wffWueZ3JxWr7nObFp6Oy1QsSgcFXQXcfKQSDZKg+X5T3nue1DxUpjxGaLwXgRcYJkYGbvwjsMYOg9vvqM2MpVgLWyQoB9Etzk8j140V04qKtOjTdEqkSA2CAbyKlvcHsAThl7aw5JZHqK/wAC2vAV0vo7UEM1CSR5FyOSASy8G0n2HOMHUK/Tqk1XWFPyipaobzAE2syyD2xwG++kuw+J3YMzEVVwVYCDdIHhwSPMpaYUzBn6NN71keCGRC4qNLYJCE+UqSYAkqbT7d+2WWOcMq0TtFW3qXqjWsDUAhYgArIETwOZPeB6aY7qhUautQBjAUGVLHAkQoPyhSCCJJIIzpVtfiVagUO8AMRILWKIUFggtN5WYkz83YwfrnTqVGnTFSioIZRD92EYPrHPpr0en6Vyk0jtHzfq1VtuS1ceErzGMn3KjN2TyPtrP7n4t2X8TH18p4HaGIEfL+R1pP8AyijV0vJIs4AJj8pj76+OimzNATA7sY/sa9RfheGCtq39wprsfUulfFm23FZQWbw5LEBAWunmCSBPA9B25OvqHQ61JqR/ZqQWMG6FJIH4olifc6/NlHqIorBjJ/D/AF0NuPiQgyHP2n/nVsfTY4biqC0fXfjKgS5vpWk+gZQfpnI99YurvUpA/u1Ueo5P9dIdpWBp+LVrETPkXB9iSDJ0p3vV7ybVCgcSc/rOtdg0Nt18QHtIB9+2lm76uCcSPppM9We+oToOVAHVDrzJPedc3xLV4u8o7aTTrp0vM40/S/jCtSIKOVI7Ekg/Y63XTfiob1YdQtYGZE2tjn2P56+QBtP/AIP3bDcIoPPP0jSyhDL6ciFeto3e/dzalQ2BQSGCmWyAFx6TMg8atpU6i00U2ksDBGCsnymeQYn6jB0eSGW1s+nseJGrn6eWFwN4wLZyOxweRORkxdrwes6WfT7j/t/vuGMrI7qAgKi0gwQBAYHnkn0BH199XbauJvp4YEGPwkAiVyMf7ifUHRW727RJIJOFAjy/KIwf7nS/eU2apbCgDytnERJqD1JH/wDXtrFFJt0yhawsLSWN5LGDwYJEAgs3cj6e+gdzuWULP7xmWVOJHzEGOzQYg9xz200pqaiCUVXBIU/iIAwfsYz/ANHVe66YSwprKACQR805yTMWyJPbHE6pKdKkFMoPU2WKVT96LDAnyxiGx3AxOiV3CFbFEMx4Bu44zJAbKgRknnVrdNuQIQpkQGPJJIuURkgY/wChOvK6RdSoJAFxLsMyMQi4m6OTIzGZOpxyX3dAZduepg5aHNovwDgQsA8MZJz3Jxryp1j94wKWgYJHf27AxA/X30oXaN5QWZQXEoyy7TiC/BAJnEDHbtbuFvFskM0zE+USpI9Z/MySMTOqpR7oOhvRQVdyArG1hcJaBAIJJwcwoMDmMTOFm53zMAxQmc39iMCV4g4j150v3NVKKgq7EKcnOCOB2yFgHOI1Vt0qCmCCrG1iTmEW3JyLQTmCeSO8HXXFqkjloYPubnwwInB80D5uJBFp7Y5B15pdt1ZAwqf5ZJMyASQYIEmCJzPoMc57XPMo6sI5G7plCruIkli0yPNAJI83Gfa0cyJkm4umDYziFKqSyzgOxYeQd0UxJ0J1GhTLmmiB7T8qiboVcnBggtbkGJnnnMP8RPTrs6USKdxsDZY4HPEjjn/jVMcZTjUl4F37DzoKbdN4WrOb0UNTbMIFwPNFrPwbuORHEDbveUF3FCnRasEuYPUqUZemD8qo1MrKGSACTbyPTQO32jVQyqjwreUKQFg85cG4+4IjRO325FULZUuQAs6iVyMAv8oJ4jXpYsbjB6tfUZSi9NGQ+M2P7S/hqWooQKbqtQC2JAifLyZAjvqXU9kaG2pVqW8o1wx81NGaaROQLWNx7gmO3cGdfTk6SCgUC1cs2QIjkGPXj89Z3f8AwxtnYtVp4zDUyZP0yLvvrXOPGrj/AEJr1GV+Hulbvd06tekaR8KcM0uxi6ETJniDgdgdfUvhT/yLU320fxLPGosA1NQV8sCHziSbhaD218g6x8PtSqFtutZU/CWIu/NTj6aXbbbbmmb0FRT3IOfv66eDjB3QJRZ9v3nUmbDCR6H/AI9NYD4z6Myk1kYWnlVnH/Ws1R+LNzTPnN3+9f6iNGr/AOQKnemp+51sebFJUSUZJmerNOSSTqqdNt71SjuCWZDSf1BlSfcRI0HV6cwAYCVPcaha9hwf9oPrqotriNeaUY7XTrtdoHHsa7Xmu1xx6NMehdQFGsrsJA9P5++l2vdMnWwPZ9g6fv1qLcpwdHpuypkEj3Ht+msV8Ds3hkk+WfL/AF1pK1eNM5KWn2Eo1OwZax8lRVcZtcmCfY8fy151To9VQWqKzBgLmEEDAEiDwB2xgntrJJvY9vcfy0xofFFSILMREeY/p7687N+F4Z/w7Qykx546Fy5AbhQwzgLE9sGJmcxqW96ipS8gsGwEugyTJgj8JJDffSrpfWvKwCqSpEyoMqxjue2YiI++gqVKq9QwhIUSsAmLY8inkXD6ffXz88M8U3CbKJj3Z9Upoym0uAoiYJjliq8xKmDjg693fUi0hBy8lmJx2Cf7e+JH5aF/ZDVIYpBgFhUExzcv+m2P/wBsc6M29SkqmoTcQRb74hTB5Oe2MfnJptUux12cUKusqWKHCqBiALSTPcrMeh4zoTc9OYgFiBSAVUVCSRBBbJycxjiWnOiYk+I5MF++fltyCDJJaPrPGNe00NOm5FxkkNAuKiAZgHv37gEH10I5mlVaOdi2l0i4K1RB5T5QEGSTPyjAwQY9jmMalTogeLJ/eAwpiQyGc2RFyjy94k5AgaOrIbyQAqhR5QwIYhZAJjzDkA44jvqNSoKaqzWuo8p/2d/uMyJ/i41T5ni6OBk2rllZoZiuYMFI/wBREGZgyD9sa7RlWsajRIZo+a4ABQcEkxOSVnj5e+ddpXka0thtCOqGqBZbJJvKmCSYVbmEgC1lBA7mTxobpHw1JW6ZY/5ax5RB5bABJiM99Sp12oeIoWoogOHPmSTbJVoF2STJEkDHGaOodUZEoOKjm832ACLgq2z3C+h9I9ZGrG8sZ8RVo3Hw58ObWopCNUBkxDOfznv7ZiNC/HajZ0qQpipUp5QUlYLbaLiw/ExEGckgHS/Z9WZ6IqVGNyNDBTl78gYzeBPm59ex1WdzdTRUCFlqGqMB1vA+bk2gER7xHlkHXqR62qtOkNz+hDpW+Stt3qbclnUA2M554Hc60vQOnqXDVSqLEkMAwB+pFvqZOsx/hRR6jVERCSTaqkQq4UtbKoMjA/IcmfT+u/vEfwfEpBrQb0BYyQYUsbUt9fMZnHGt+PqseS1e/sIouXZDb4m2nTywNGvTLnJQODxyfYaz77akBMCPU8fnp18Tfs6PKiQT+GZN2RCrkccQf00E3QmqqrfszBCJCupJk/6D3+vpq8Wo6KvHexHuNnRYGQpA576R7r4X2z5AI/2iNavc9BWsrU3o3tTUstNawVRHLNYC2MSIxnQfw102nTpF3FFeYHiW4HeXxHMXc49RqM25dkg/DS9zG1vglPw1CPqAdebLo2425lYqL3XIn6e+t5tN34jWr4YUsbfEYgkD+E2BTyPX7amSjXBaisFMGGBg+moqOSPqRzjHsz5/vtvRf56Nai38QWV/T+mk+56K4W9P3ifxLkff0++vqz7ADsfy0AdmATGCf1/v30Xml7oHBHydhGvNb/rXwvSqSUHht7DBP01kt78O1qYJKyo7rn/vTrImI4sWzrteRqyjtmcwqk/QabkKQ0w6P0lq7wMKPmb0/wC9MOm/B9RyL/KD+EZY/btrb7b4UrU1CJRcL9OZ7z/M9u8aSWRIZRbBtmi01CJgDUtzVnIOubproYIgzGfXn+WiaPQKrA+gProRmO8bQmqbg8frofedRsH10w32xKzOs31KpJI5t1TkT47HHw31kLuAXgqcNPEH19PWdfUX3a01WpTCtSkqpxM+7RMwPyIMHXxf4cHiV1UGMyf563lfpTsGh6jsQLgcy3OQTAEZ/Psdeb1eD4j5LuNxNLS62rvimuFBZoW5yJgL2IwBDH8BOZ1XuOpU6ZNLypU8oUGLgCLiQPYQZ+gkDWXqbvcGuR44QunycIDdEqn4QBwJPrkaYdarwniKgqFwszaW8ts2WgGCV4gQBHrOT5XV2PxaQTT68iBwCAqAFmBmW5RRANw4l8DPPGqaXX2q0wHVluqR4Uz5XImsWVZMCYUGRzOI0m3/AE9BRRKCU5dfNcAXQggWgkwMAEEQexmNGbPbAAUyvg+UMfmF5JtEXmZJnggT7cKulxpUkdx0HpWDVRbAPCXFjH4lIET34iYJ76P2iF6lNWDXkL4lrKAJWc4CjBkyBABHM6Cp1KRaGLqaeKalAXFpkC4FZbI4nv7A+Vq/iYhRdEvPmGRBYgWhwufykam+nVW1r9heIJ/gVXzKB4huATwGlSLSWIn8PA5j8teat6rvqj018Ok3hiRbK8K1q4tiWw2P4T6a7RhijNXLX8wLHYjodUcsRXUkx8pMhwh80RIjjgwI4Gm9DrRuUCilRj8t1uCWtZiYj+UA+w0DsPhrwHVayEVGPlC1VJuLAA+VIRQT5syIOANRp9E3A2tWqzUqN5hVcG9wMfhQgc8Hn2nOr4MudxC8c4jPfb6myWLUBkllLTBn5u8sGIzwRAGI0x2W9+VcKSwg4AuWJYgmQIaeYHPBMZnq+yY+Gy1rWphbv3X7lyIb5yFYN6o4jGCeNHbzrAQipBq3OQoRTcBarOmc/wCqBJ9wW0mRTjJJb+gu2zR1d3TRXKorOGllIY98fMIM8+plSfbHUuo7Q1AjUUoVC48xmSAJHfykzbInnj8WpdV3/iKw8NUuHyHyeQgVASMkxYUm4kYHvrJbgCqQFWkikiaguLSAOCSYOO33OtGCMuTbDGddz6Lsd8zk0agdQVjzQptBBYh1JJ54mBccTnU6m9CUrKautXhgHYL4Z8oJhg6OBkspGZOrunqAix+9ERc5DEj3bn7HRguJDDEdhEfXHOvoMfSVTbEfUKXsLfh/4Up0UlD5m5IyTPvg99OKnwBUqQDUtUDmxcj6tn7avpO6wwIu+hn89Mv/AGOoV84Un3mPyH/Omlhf/FCxyJd2K6/wSlFJLtUKiFDGf5fL/LGg9r02kl0U4LTcV7/UgzOrN/1HxMO8ieABj8s/ro/YfsygXVWjuAh/n31RJY47Fb5S1YgHR1Sr4lJ3BiCtQs6kehBOiKe2UtDkAk4YLiD7f99tFr1K4mzb1Cs4JxP2zomnceaYT0IM/mIGpSwYfA/PJL3FnUvh006kMwI5DA4I4kaR7qlEwMad/FPVPA3W0JFymgVP1ao049jGp9WgyEUSDnBj7RrDDD8RtR9mWbaVsxlekv8ACPyGjdl0N3gkWL6xk6lu5/aKVFUALKWMff8ALjWhbxoHyiBHP9zq2Dprb5+xLJOl6QXb9KtZTSZqZWCW4af9wyvcQPvoig9VGKrUgMSWlQwIItiDx7jvAnV6bt1zhvoP+tSpvUbLU5/v6a1/L4l7CfEnVIcpvqVqhkNw7pAI9xJH5Z1e2929QL41NmK4UwwgfRTAPvpMtdxjwj6SI1GpvQDaxK+39jUflcTdor8WdUwPr/TKFeuURhTng2sFB92IgfWdfP8A4k+H6m1dhVUYIgjIMkd+4jX0Oh1enMXNP5aW/He2St05nkh6BBWe6ubSPcAwR9TqHUYfhR5IMJubqhF8HdJTztbluDbMDvnsdPK3Ty7G1yueYHEevJ1R/wCP9xdQZWw6NwewIx/I/p660xQckfz1fHhxzgrJScoyMVtvgwfO6+ITOBi0+pjn7n7ae7LpsASAisILMxAGM5APafTONNGdJhWEgZz39NR3ZqumLjAkHsB/9pEfUak8EOKcHqgqcr2ZvfhmdTTcIFgK4+YsScxJvmDx66ITa+GAN5VqhmdZZlaRBtUcAqv5cZ7HQf7WtDcNtGD3sgbJDA3ecc4BzOI0SrIpYuVeshg5F+cqFJMfkca8RYuEnvXnX1L2Fb74fDuxqKwWiimWyjBRNzNICsQBMsR2AI4n8OV6K0a1qqqlC6qrISZDG4hCcxhQeJP01Hp/U5UB28JnafObltIiaggKxEDEHB76sWihBtFMtkVCTmTcBCDkZEDH5TAnLVQevscztvV3BU3sng0yQAvmW2QPK5XBuIJ8wPmzznzUtjUq1Fh6dm3RSXVwAfELwq4BKwC54mBnk67WWfKNJP8AT97B29wKvtVatSUhRFxZwJiGtWBn5u1vJbOIOo10SowmQl3AgkdrYI4P8RzE6I/xphQJAFOqcAPbabo8yt+EKjOADOak5IjV+yC1n+VqAgEmolsAzEMWCkYmeJ16WFY5pth+JKrA+q9MpuFp0fFWcktbb5RJAJWZ4OPXQNfo9R2F5mw3quQqki6YEQSI49R9NabYVaVQMKboxBCEpm0sZY+gECocE4/PVW8q0fEH70t4jH5VIET5ckicR95Ea6KjKXCOv70dF2ZzqPRfFVPlJprapa2QJuAg45Or6HwkrlHQmlwWy0v39Md8zp/vtm1vlZQ0kCVgnuIA7+sau2lN1UKSGAPJGSP7xr0emwSg2nRLI4tKrJ0+nBFFqY/v11I0K34FUe0HXn7RuORYR2JH/EaHr9PrVf8AN3AUdwgP8zr1Ll9CHGC8kd1SfipVI9lH/GgtzQ2qG6o5B/1SP56Z0+m0Qcl6n1aJ+3Grz02ieKKfck/pOhbQdCbc9Z26xDk4xCk/qNW0d6WEo9WPZO33jTeQowlIf/Un+eoVKzHhgP8AaAP6ToU+weSKEVSPN4scyxgf9aHffUVgolSofYuf5nOidxtLjc/mY+oJ/U6oSnWE2gKD3u/pxo0c35FvxEzVKS1CpHgVA4DLHlYgEcnvafudMC7mLSgn2b9I1T8RV3FAhikNClQRcfUDPsNEbLd1KagArECFtzHpI9NZsTrLJL6FJ7grMx1h2XqVAhslQCbSIBkE59p/LWlVWnDg47tn8udC9T3pO52dTw7qn7xCLDkQCvPzRc2jN3vqoJI2xE8Dw/8AjS4G05L6nTjaX2JU6tUYwR7T/XRaKx9j9YP840u2rbpzcfEpr7KAP5anuuolBHiFn9MmPrwNbE7ItA3XNzT21PxaxYqCAPmJJPET9/y0n6f8cbatUSmrMGYwpKwJ7AkHE8aQfH/Vtw1JVqACnd2nLAGMemsV02uRWpkCSHBA95EfrGoZM7jPiFJNWfoCmrcMcfedJPjisF2VVCIVwLioJMBgRz7x/Z1Dab6oVHiQrRm1jH66TfHXVym1CAktUYQPZefvMa7rIf6TO6fJWRHuwpBmL0Q4RlUEzJkLmYAEz+gHprXbbcMFBgsfYnH1nWZ+GKdSjtqQPDIHHfD+b+sfbTb9uf8AsDQ6TpqipWHL1Fuhl4ytNxtzzE/fg6zXxPt671Z27EJaMB2Re8yAcn686YNuWbkk64A60ZOkjkjxbojDqJQdo+cW7ijuEsuXcoBYFe5lFsiAQcQePTSzZ1j4wZyb7sl5w1wmZ+8z76+lU+hINw24li5EQTgYAx34EalW6NRap4jU0L+sZkd/Q/cax/8Az6W3/g0fOb7BSbjxSGNJaYAIUpywPdpGD38tvOiqlAQAWPqFBVcHMiQYmO0aoCkatqPcQe4UKPoJ7fcfpp8nR4UowS7mf48m7ZOg+48ZSkKqpac/u7ZJ80nm6Ikc8Dk67VlJ1VZORgnMExIAHrF067XmPpUpSUHq/dmiOWLXqR856kNw7AnxipBCWARIzEtB/ECTbi7005odK3VPbePV3CooIUo4LNTu4sggFiM4jE+mdNsuhMgXgGmBczOCMgRACjzDJ7+bEDJK/qPUKCOaLtUJUhi10g+SSpkzMys5JJ7ROvPjOL9KRojFS7IB23xilNUop4gprTqMrFWLVGKlVLKMKsgEATjJzrRbWkx2+1d2/emmanYEI5NuCZkwWmeGjSPp9Wu0WNSopUljbSAKqSUyGJZpsPzHMd9Pk+HgNtVrVt1UNelcSpg04RZCQoBtjgjHEDWjpljhPk1qwSg3qLCjBZSYLjAP949NSbcLJCsGYYYjgH0nv7xjXzH/ANh3VQBfEaFMgCFg+uADrcfC3xStru6IFopNoK3XRg2QLkBkkrJAGRnXo/OxeSlpe/lnT6TJCN9x6a8DjP8Afrqp6gJzP0H/ADqe82J29VASClWT6kMADPHlBhjHqe3GrKgU9gdb8WVZI2jNOHGVHUGXmcfXRKPTkGJHpdpF1HqdCjTLtVVAP9UmZiAJJOodJ6rTr0/EpsxWSJYRkH0I02m6s6mvY0lRlJwoj0/7J1WaE8QPoP8ArQlOso5H66t/bE9/toU0daJlLe5H21Bq4/jOoNuUPrHudDvuqYyQfrM6O13A2r0K/iFZqUVuBFwLAzIiPSO33OmxWn6qfs3/ABpV1DeU2rU6yeZACrNEeYkn7mP66nU61RkASx51kwZYqUm5LbK5U6Sor3te7dUrbLaSscA8sOJmPTT3abx1EtUsU+jf01gOrbmd2jCm3hkCYAIwJyfTAOn9PriPIAa45EEw3qFI/EP4eTBj0JxZ8a5c2lbFypqq8D3qfUBbaHMep0kr7q4jJgCBI/vvOqhvFqIGVLskGWMxjtaT6iP+dFVd6oUMyA30xdcIKRbkXQewEQD5jpZ/iGDC1flr7EGpS7CfrXS6e4pWM3eRzg/qe+k/QPgSnTq+I1RnKeZAFgEjsZmZzgfnrYVGdED0qdNmjj7xIJ/P2g+wPjV61yBVXLcCMIowI5kkH8xnOkyfiPSz9S7hjCaVewA1Ss9woUGkKSGdYEjt9eYmMjWL+L9kzHxjUvwPKrBlQ4DKCDAAYjHYMNbLr3Ua+33VKtSk0qXInD3ElkPtabQcxAPOlfV+lJV3VddurJQrJ46FvkEgBwf/AIxJqJ3EgDmNZMnWfGSn2RWMOB78J9Td6KA8KiID2w1Qf39Bp1Tps/JhZyT2HrjMDQnT0ppSqmmBCrSp01Yi4qXAFQ55hnwOIgzBOtBUoMEEwsxOePQY7n/jXo9J1MZYqvaITi3K0ACkBrxdzaQYmMwe/wD1rq3S6lO29gUIENHGAcj0z9vpGpbfpzFSQZtJERzBIAH1jtrWuqhKNx2T+GzzdIVIj5WEofb0+o4P01HbqbgSJAIJ+k6MqOqSGX92gBMHF7CSEJ5aM2/6J9TqzpYDrVBEThcC9cjJ9Zyvvd99edl/FceOLi/BRYG2CDp7uhqCf9wg59In6n7Y0TR2YQgMwN2JDCIIB5Pykm054gj30YetLYSzlbiwDiyXt5FsWhB5iCQfUZGAaXU0r+IHcBwpDFswBBAkFlYRMmYFkkCY15vUddLJH0qvctHCokd3tySfDIe0x9onE8Zcjg/L2xrtB0Nx4dwLW2kZYAHzAwrLdiR5wAD8p+3a8q80t2GqPP8AEStENcjBQR2Ju5n1KYwRzJ9tJP8A1unVLE1batRiyq3mUZkqSoy5kwOIBwdGVPh8MTTmBUZ1JpzaIBZXYQcgrOMYjvGqG6BFMioyrRyALoYlSB7cEhSf9RMgQBbD6d2aIScWF7DYttmVtyUNIRbWCmUOIXzAGBx5sAgESeG246pt/wBnemfFprUHzsjCZBHzAkMIMZ/PRvTuiI9BqdKsWDi5i1gVJzahYBrINoJGcnGdYvxqO1Wrtl/eI4LBkZFqJVUSpUTJQgiabRPIg62Rd6NKa1JGOFOotS3Nx4AzM8cT6jTfYVvDq+KsMwBADDhiIujgxkgHuFPbRnwrt23e4qJSolX8ImhezNDgC5rpXzAEspjBtwY1N6ioyJuaVRKquVrsCJIkZg8OJMnIODzrnFXZfm+LRvuidefqS1HqUSF21O41Lo8wQi1R3LwxJxAx6TXX3wCraHkrItWeRcPnwcEY1H4v6k232qJsXX9jrAiVksDGUJJ8pbJPBJYyY0k+HPh7xUpVxTWqbVpqZf5pt9IGSx+kHjW7Dl4UjDOGrEPXekM9OCHAJHJQSewi4++tF8N+JS26Uys2DEEDE9wcz9dPep7c0aj07KbOFDhGcAiRxmZPfE6xnXfiFqdJzQeypgOhe+JJGCfLcO8fL79qwyYscri2Gd5I7rRqn3pxggkwOPQn+h1aXH4ig+sa+e9ESuilqVSspMeVoaOzG1hE85+utlsgaqKSrVH+UlqEiR3vBAHPBnjnWhdZF6SM7wtbDKjUqYv5j+ESM9o7g6z/AF5CK0UzWCMAYkAL/EuTmCORII0butoSAQoU/hKiDgxEE+YA9j3+mme/irtfGKgVKZCOoFsjEMBgYBiPb2OsHU9XKevZFIY1DbAdptwdpY0/56sT3NyMJ/IDVQ2NiLUC48Wy4mINjsI+6/qB30RsGdqVQKpKAhgO+EqC4EwsXHj0b7H3ZdQJ8dLndBVSoKhtIAubygQLRaxEHI49teXHKndlG/AuEVPMDBuIiIEEdiDzPaPpprQpUttYZXDLfUq3LJnhQsj+KBEeU3Ng6ASk19NaVdWZiERQjeYgw3Y5m4k+3bA0w+IUoUqqeOwKSsUouSQIu549QSB5gBgZjkm+VPs/zBP6iunQPi2rSXzn5vMywmSYHAgEkMBEc6a71txRpmoyMaDqLymR4ZggkEkwJ5jg++u3nxeBTqUdu9MByfOoN1uCTOQCeBBGRONIKbPTQBXbHlKEtEG44XItwST7j1nUY4Y5Jbe1/f8A4CEE0ME60tYlkbdVIYFrk7EwCts5lgAP0PBt6R8U01vay574DCPlQgg94MsojgwJHML+jbJjSeootamJCcLBJvHOFye2LMRGLW24oLJXLozAoJYi7hREAny5OTaCONGeKEW+7BxSYw6hehgtTquUDPTwEp4uJZzFNFAycjnjOq9n1OktIUnQMLCxUFvmbnDAWwbWxhgT804W0ayjAo3lBeRUsMkgsApS0qOBM5J1XuOmtWBrFTRlyWvny3RhbT8swMzxxpotJa/MRoYbPpoXw7fAsLwXRi7KGYGGVrQFUwflJGffRlHeN+0+G1YqqqRE8EgeYwuI7CZJH30LtOjmkApalAlhWWQGBFuWE5BBDTxj7G7XoLgm5zdBbhQPK7LaTHqB/wDkZ7Sk5tT1+uhUiredQZKK1EZA1sBnYQYRZVjOTBUEjuW9Ncm6cUw61FKAH/LPkE/MogljMGBMjBHMGW+6CHp3VUNVrgEUM0BXuqMcQSfNkxz9I1VtPhvwkYJTqHvd6yThX5J8oXH5HvSWWfGk3ff/ALAkWbPf06iE4QgMAzMQCWiQuLlYkTkGT376sYJRtUKCW8+STEBSpmSTBW6CQCSMY1dvadrAAL+7BtBuAuibru2SI7kCfSVO56yx83hMgOGDrGWU+YT2AnnEkGNZVyyLl2A7Qy3Ko7vU8MEv5YkqGBbzwYi1QZgeuZjAj0lpU7gfCogDw1p4DPdIJH4iLSZJPCjEkCvpvUFWmAfIaUhvGkswBJx3ZOSTPeI40Rv6zPUsqVFvyzJaTIYW9gZ+X0B4wBrTcu1nKxd8O7es6PUqGZMIALmPFsK0W2gVAe0N6xPanXrUyV8M+YXC0gFL8XYIAUgQI+h12n+PFdw8l4D3+IBT89VfnA84bHNzAkESTB9Md9QTd0XJa24gGfESJ80sFB9RmSAfKPcEfdshgWqQ0zhZYGSQWErI9fc49J1t9SpqGNK0hSvhoJtLAypHb5ZuK8+41kWNxqrsaijd9RZ1kKyJeCKlxEeUZtgSQouCnu1xBt0l29B69ItTlGZyoqFfKlFgGqMpJAuwZcxOYK8afrv6bW1HUkwrAFgSvlibJhQI/rgnV+66WKsuyulNagMIWXxOBkjkC0iAR98DWmOVQ1VDoyfWOqbimKVVG86m1dxBViqyFkgCWtBzyRJ99D/EHU9zuWTcVFX94BEggkLCgmTcfWRggH0OtZ/hBqBwsU0uKmjIKQXmSYDE8ZBmEzNume6oJ4JVrjiFRmgBZjyz5pdQLoJECDGdX+ZgtIdZGnZ832nUq1FChUmm5gmGtDDy3gYBhXK58vn19GqfFlGrslommaKrFXFOwgJeEAUO5BZkIEEwo7ThX8RVaaJTpVB4akkLAFwN2TPHaTnvxjFR+LqFKuodDaQyMQmAC4IVcySLFiQoBBHuGjnlJemIssjbAvinbJUpmsWPjoVmoSQZIXBnvB4kkWmCcjSc9X3ZSmgFFA2FU00BqH1tIg/UwCeJ0y6tt4X9oqeGjk2qKk+GoIYRYAb2yxJEJM8xr3p3SlZkqrXurnLyCRbE4USSeIAiIM9tFS4q5MCbRPYjcUd0IrPXVCL1J8r0rYwVJgWkrjyz6EaO6ftadBak1IcsQsNVk3BlvcFzTNRVIOBAPcRpntqK0kVfDFk5UQRMjzEEQXMRcZtXAA51ZUpU2bxHRCYi0mTJYgMfwgAzGe5wM6m+pfLvoPIV7Hbi7DusQrr8qnzcsTxggYyOxPGmT7WtTqSXLU1E2qWAJINgBLQRIkAGe4iJ0SEoeEwAWZJNgKy3yzmA4EkWniDBEnXPt0NBqQgKDKgsbVzA8wzkrInkKew1neRK3YOWyO56aqBq1OqC1iEhmeFMg+YAzUN1xzjC+pIjVempo0kUh/D/AHhVpLWLAWRgnzM5M9scCaH3Cqks58Ak0lYEXSfTktIN2ZjPade7astOr5rntfxQ9oNqlWhQ2bQFAAlsg4kEak5coNP9AFO0V1rqvh0wyIVNSSWAbNkAwpOZLZyRjIN242NPdt4lQ3rwpZbRIIFtqlvKO0GPbOqNp+ylwCb6tQh4JdTKmFk3D/UYnkScwNPNgaYRQFcIGsA5ICj5fUfOCWInII9SHH06Z3cXP0VfDzMAyRRDAtjC2AGwEhsAiYE50LvNmqhQKhRB/mTMoLfNPdWN2AJAOJ9WtMNTcsrF7VZQvfzSSZMk4Y+fDHzKP9VlJA1MrVDE1IhGUBATFpKyL+wm4xJPHlFMcaq3s62D0OqoyCrRtPkKMsiYF0G6LSIInnJzMzqvrWzVkVQC9JQuFPmPc4K/h9z/AM6O2FNESotNFSjb5yWLEzIS3kXXMcHJzEARpd+y1fBLVVW0ceEctAuVXN1oJEeYDvyRyuTly8gqydXaUqaKVAVbwnmckYJF/qwBHftOOdMd181Q0lBBAlVjLGbW9OSPaO+kfR+mPWqCruRjEIptWJMCCZJHl+bmTmchvSZkoNTRirfIThrSytLKAR5UFpAMciCcaE8XPVnApdFVgGwWh2gnzDmFxOczHr21Cr1WlThbmMAKWpEEczkic8FoP/Olz9OWjtwKxd73n92TdUhQWDK2AJBgBhNzSc6Q1thXZ6NqVaVCDJqMCOxz4fBtIBMA5HMTo4uk72xafsbit8RCEkXF7mUgHzSsSxGJ5/MnnSHe/wDkEK5R0KViotZjBhl8pg/Kv4iDaTdjHJu32KGmHWmjMoCgAglSQYBZh5Z+/wB8Sb4FJVqG1TJFRySIDxAjyybRPAjv9ThpJ2mC6FNCu25hadgZ2BLQGstHmPNrSYBY3cqPxaPFIPcm2KVKgE1K7lIUgEMiAk3MYI5/IDzU7zpO2ZaRoAXkGACRIJCkrDiWIHmkWxE8AasG2WmpLi8rHhLaSFJJI8qsUJHcQP6iqjjikhr8AG9WhZT/AGi9HDlrlCBGkGJDC4A3fN3B76n1Destbx/naqQkQQVQeUPAuByWBXmcyCdOKm2RRcyAF2ZmdWN5Ik3XH8RkeXgFu8E6Ed1r/wD+ehTsaGV6dgBRFAIkZwMMGElmnuRKcFKfFe36D6aon0unTpFzTTNRvEM+UrgqMEACYJEQMtE9u0Hv9hW8RgKiKowA18mPxFRkD3DEewkE9qc+nk3fJf1O4st6fSo1bwvuoNJebiJbM3MVAyB3PyxGgevfDu3WnLqy02JuenaahiWN3ljgEmI+U5MRqXS/iI1WNOipKiWYyZUSASAeZwOx/U6PqGmwYOXjuptVYiMyDPB9owOIFHknCVtHJ2DbTpSVawqLTKAKArmYtsiCVYArhTBkT9dH+IUBVVJAgMMD2OBheT+Q51DY7ujcwpqwrNAVBHlC9wOxJPpmGPEatpb1iPKqPcpkTbaAFIloIk4yGiM6E4ufdP8AmBgW6QqhVopGoQWOQSZZcCYmCwjvOAMDV7Q6lVBhkARmMYIt8yzMxJniWBgAa9q0al1x8J/NcQOBIzaxAnsPyMjUDu2YMTZxDMP8weby8QMAjIJ9dSTaQPudu+i+Mbg01FVhRAm1SAxZyODghLuSeI51nPh74QJarX3YFQisFVDy4BcBixHmpNaY7mwEYEHTbGsGqBUYqckswIhFBIEkxByRJ7HnAFZ3tapRqMroFBCmoLibbVRihDABp8TIwFSchtasWTIo01/MagSt0+jVZ6her+9AJSsDIYGKdamzQV8oOCIgmCRqzcbalTpL28QEgsoB9FljHp6zPpqHS+kUQoKVGIOCCzS2cS0+ZcH5ecjGYaHYS7VapJWncEtmSTGFi2xQCRd5YznI08p82+INPQHt6rORSWLWpmHEMLM9xOZMZHDHOr6DUqXiKQVJEs1Rge8lVH4BJPrySecieChUjbqoeZLNlhgkXMQDOIECSBI7alQ6XeQ5fzglqkeVSIIMUxmWNot7c541mkt12/c5xou3nxDSS257Di4lQDHP0WCSsE4BE+ul9brAq0y9JQymAGbglHkGBF2SJCg4/S4dDVQqFyT5lPhqBcxBM2zFt3ltJGCTzxJtgVQuWQU6ZCpTpsFJAGJYApJOQIPeeNCGCNWvIdgaVajLTJUCo03eHKkXwGvIBI7HAIF5kCMEf4apOIJrfMrkNcgGIiIIEg5B8xMycDV95XLKislITebkWEBEDhptg2k8mI9Ro3fEYIKggA4UYIGTEw0nkz350ZqVKgS0eVunlnq21Gp3EKtRCLzMKLWEEKf4QCPP2idE7jaNQAtPlCElQohhxLEL5veBwSQedLeptX3CslMhSrFziScfNdiMGYE9vuPuenbhmlXNUMAAoAHtMyO3f88QddxlLuxHK+w/F1NzbUIUE+XuZ+QEjKwLQSM5J9RoP9puc1Kl6+RSTaQvog9ALR9ADGYMh7th4a3s9FjJuXLEySckRnOIPP1GrE6grU6iqCH8K4eZTIhQxnhVOYJ/hiDOGhruC/YZf4oXyhZUORaIkzBMTgEEwcfKTnnUFqshXw1UhWIwYwx5wZPeDE4A9tB0jCWJF4khFLRgFQFeMxPA7k6v3FCo9J0S1Gtt8UyiickAYbnymcAXZa4aEtz8Bpng6k60mYq6AXMfMOBk+vm4PHc5ONDJ1M1KccCB8zFREYyVbJB4IxIzOdcnTVewneGpb86FFZSDDHDQUyTL97TjTKvQpKylo8zXJLGBMYIU4BUCMGYHmMDVHFR7B4+Tjti1Kw29laOwHBS0AFucCBn11dt9jRo0X25lkVyxt8kkxKykFgYUxMgCLtKqm6IlC9LklXEm7kQxgXGc8AYE6q3VWqKkmoXXAK06V4MGM5Cpkz83ac67nJXQPVVId7MojEUsB/KYcwBzMNd7Rktkx2Oq2o0qsC0nmRZ5eYMkYPY9/Sc6ETZMUJGLlIs4t7gmJknGcZJGRoqnct8obZgwAT7T9COD9NIttWKDbnqFDbDzzKtFMKMTEeYwJicKT+IfeX7XVqhhSRnUgC7tkRcxcKvOfvAnGhuoUHqW4EYwTJZjkgXKwGJ8w4PBwNWdU2W6qKI8OKTQ3nZZWclmLTBAEqo7nzTkVjjjN3LuVUU9Mu8RlvuDQDGGMMMYUGLgZ4GMR76j0/qlJHao6SRgOSC6kzAuPBycYBnvpZt+mXGo8WeeAEDWgSCpPmuJLeU+b+En00RV3a0/LVpPa1q+UsjSB5ZLYebbpM8yFga5YVB2mM412DxVNYiq/wA8kMGAtEjyyCDwAIkT5mPfXuh951CqsFaaoCYVUPiMWIkqxkwYF0G3j5fTtIoeAKFrYZt3pqqqv+WkssTEnEnPI5A9/fBKUad4Z1hjUucEQ7ECJMz54nGBgY7aW7TpSJ4gJZVWQrHODBLSckEYx/qHONGdQr0xYpUqC2WxczMCSe3mkcATGMydT+M748gJ0MN5uAwPh0aShUMMxdmHci8GAvrA7pMaVV3dghvVUY2SCbQQPmdvmEkEKYt8skHgwd2qE00Ip2xcCJwIFzdp5n3J9dDV9gFTxJbDG602AmY8xu+TzCADn17C/wDElc/YKpkX6ZVpBzUYMxIARWJ8xgQABDMDmeDPAnB21QoobcA0ms8wbyWEE8wCFugMQZbJGRkDdL2T16jVr1JDMI8zKioxkBkaGLBhkDsBnvfu+ilVsqK5WxjJVmQE4UMDMnnMSC4gckr8JSukMoqytOqQTc9Io+ACZuVSYdRFpEXff76vMlkCWhGMBQAF94M4Ocgfp2D6cgZEHhvFIESY8pJhwvcSFUcZWSImNNSyoSVgAkraVtAn5vocAgwMxqU3GLqyeQq8EB2xdggXGMNIkFoYG0djjjVh27moxUQpJABaJIWZORJPrwABEGdVfs5i9jYyKZuzmWPM8YAyuMnVPWOo0qaMl01qotXmVMgwQIIkAmScTnExLHm5SoRLyH/tNIHzrDvK+QhSQreZrAQRKlgXBnkckaDXZEF3UguYsZcLcM2hFUkBSQBMxHEwQBQSjWCBaqMUK+YgngwxnAyAQBkm5ckAHT/Zb2iXYFFbPzEmCcgErE4j3Bk/QanPyMnYi2+1H7QlarWQKiwaaU6rsDHEhYYmcsR3wDgAXc9Xp1tyVO3q1KL2glUKRHlBuJJcDjNoEYESC96vvKjUWWklP5wkL5ZLAHI8qyQeSSYE99J950OvV8Go6WrSj90DmC832kSTErbEdwxJzoxy8LXce67I86p0cuytRVDGFvqBoPdoAtxJAJGSvpGi9n0UinTFxqkwph1Y5kmQxtAOP4oA5nV/w7taVG4VEZmUExLFiVAgQeUMSIXHHtooNUAUuApOF4PcSsH57xA9cnWWeduvCBJutkKu3YCaQQqpCy3DHsDbk4+v64hRprlHaRgHC4GLsclcHj2Hvq90SQSxIUc582DgGZEzE5zx7173apUDFWloFpj5bbQWBGQPrMW9tTu/oT15AKnSVqFlJq2KZFRCJAgoMhTjD8RgcAHQq9LCOWpOSbRFMEW4BBvPNSCAxbIkwBmdM910+6kvguwEEBsQYUkQVM+nAGIAmZ1Cp05SKTFiPKQgky+AAFMnzTEwRyfSdVUmktFER6fsPHMQrVCbl81s95BJvDQDgHufoDRRZAZvQEMrKV4IJC+cRIJA8sRMnmddutjUamLnvefIBAVbZk4EAlriSwM55gRBWrTaKa1EtxUvjIiStxA5Jg5GGzxIk1F6A14IeEB+8KW1HtS5rjAVSisbSMfnkDEcXv04FlcMCVUC1+2MyP4psEgzyPrT4FohybCQA4aQQCRAjCybY9QJ1Cntwabp8hPPECIx9eYgDJ+2ulNruLyYTVRYF1NGIAgtaQGiJHABICnB7DgatpohhItYAYnktFpMH0H68HGhv2jyFqhSzysQQeQwBxAJHl5HY95Oq66LJri5hVZcQLcnDSRgy132j6opMUIba5uBjkEHkmSbRAzPmALfwj3j3ZUHCg3AzwTIJIIzHFs5I9RBnnVO+3ApoKhpFR5i48z4MwDBAng8Zk5GNAP1/wAVZvNgOAiAg3NAhSQDMTcTHvrmtNJ7/cdUEVNg4ItKmoDi4iLQIJCkSLRwDOvdyL6RLEuB+CB5/wAR5YTOR3Azntq4blmggjyiRck/OZkZC4geh1adtcrmo6rUyAQpKWnJbJEGAwuIOWXB0sVy8aADoHZVRlNG1biEYeRi0CaoGWWJtEQZicahR2tM1A1RahZnYljJgZEXk5A4njgwBgW09vTEBWLEAi67NveFEEAjMk9zjI0q3XjKCKSqqhisk/NwBmSbTJBH5TGuc268fkFyY7TfUiSQwRy2VgC/klskgmc2nIBGBAJ80FsKNR6QG5KU6xZsgmCBABgkngfh5BBI5I801ta/cKs//9k="/>
          <p:cNvSpPr>
            <a:spLocks noChangeAspect="1" noChangeArrowheads="1"/>
          </p:cNvSpPr>
          <p:nvPr/>
        </p:nvSpPr>
        <p:spPr bwMode="auto">
          <a:xfrm>
            <a:off x="63500" y="-793750"/>
            <a:ext cx="2228850" cy="16287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54" name="AutoShape 6" descr="data:image/jpeg;base64,/9j/4AAQSkZJRgABAQAAAQABAAD/2wCEAAkGBhQSERUUExQWFRUWGCAaGBcXGBwfHBwbHB0cGh4aHxsdICgeGRskIBsYIC8gIygqLCwsGCAxNTAqNScrLCkBCQoKDgwOGg8PGiwlHyQvLCwpLyoqLCwsLCwsLCwsLCkpLCwsLCksLCwsLCwsLCwsLCwsLCwpKSwsLCwsLCwsLP/AABEIAMABBwMBIgACEQEDEQH/xAAcAAACAwEBAQEAAAAAAAAAAAAEBQIDBgABBwj/xAA9EAACAQMDAgQEAwYGAgIDAQABAhEDEiEABDEFQRMiUWEGMnGBQpGhFCNSscHwFTNictHhBxZTgpKisiT/xAAaAQADAQEBAQAAAAAAAAAAAAABAgMEAAUG/8QAMhEAAgICAQMCBAQFBQEAAAAAAAECEQMhEgQxUSJBExRhcQWhscEzgZHw8SMyQtHhFf/aAAwDAQACEQMRAD8As2fTmFvMwefQY9Dgmf7OrdzTsXLZkcAAgH75nnt3+ugOpdWLgCnURZSAKtSHQnAIkCYmee0aXVF3AKrUa8HImUN4MTAwcDn3Hpj5yXT5I7sZwHlfqNJCA4YiDfKgHPoTIPM8dxjB0NSqvIItZUbusEj2YLwBHzA/XVe/6VWNN6iPSKE5gMWW6CQUaADxJxgd9S2FIWK82mLfLIg8gwZJW0kZjXPG4qx2mg6tXEFGlFDAAMBBJJY5BzmPzjXbzeWooNoLA22AgZiAORA8wJERHOudqgIBp+KjR5ZGCYB9CfLHv3Or6/UUpU2K3EIbCGGVOfKMi7kZEHUktgOq1Ge9BIZgAsj2xI7A449VzoHb+Ky3F1GRaop8kCDgmCOD7Tq/p61HjBX8TSZFpBIIYCB5gRj30O27hiCeCQxIw3BImJE5P3HGnv2A0j39vpoLGW6TdABtByARPvdnUdjvadVoanBFrKSgBwQJB+3HsdX9N3d9O1aeBIBJkHkjjvzE99eVVUDIHiwMhRJzbPqcDHE29sarSr6h+wwqb9fDCLCi4nBBInvk8c+0mNMKG+im8kNCqQSZAIIMH6iZ+3rpHR3aqG8QWtAueARnJJwZkifoc8HUk6gtrAQ1xBBA/BBkxwJNue0GNUSSfJi0xhvd7T8NFEqw8jRBkXGBODEGIPGNLaCMXdUMKWEqqxPMAd4icesa92a+IrlmF3pjJzb244/saO3LrCorBT3bkykjP6jGM9o0jjGcuXYNgZoeHUYkqZgc4A5IB4biDEjMTqvcbNiFlypeCtvlABkRGRmDxrttu7zLXKIPlIHtBjiOD9s6Xbv4jpSA1emuLQJmAOciY9JMa5Q21X9APY4VQigB2JthoLc+gnMR2JzOqqW6Lq1t628FhyRJA+hjViMZIK+UAGQPQcrHEi0gn31KvUVSQsLgE+WZJjA9T3++pNxv3FKxuWVWZgxPMDtPJb+ECIjviNErWZVBRTey55xB9hg6FG68RQtOmTAYu5EAk8d4IBnB5LmNDkBA73BgPKTOMASAeAFiJiPrOqdl2sKLUdFAYtVlAZJkzHeBx9ffRFPrCkSgGfxL3UEkj2yf56U7PqocM0WpByDInt5o4I4450bslpFIS6/HOAx/hGMAQDqkU9hj3HYLOjEeaBdc5HB9hxx3zpZVFX/5lEmFEgNKwMg9oP30nrrVyKDWB2lwwvUxEEADyt82PSNV7jxeSjM9TEeVSZJ4OSq/LMR30ZxuS2M0r0PBvRc/iNagiEIIBA+UsZzMyY9dUbl67OnhsUVjnGcexm0HB9M6U9J+I2K1BUpm5DaWDeUkEC1Z8xxPvxp/U6moUOjXO0WKcBZABjtdH5ROjOMqpobZXstvU/yyzK4BIa0WwsACeQYJPY/lpdvKLPVkuVjFuSTibpxa045PIwdNl3LMtwDSTAUtGBMiPp79j66D2fTqZbxahYALBUmLiuICg8NJz2jUownaFafsL9vvkVSrO7VATkDCx+GSPMO54z6Rph/iJDqqvYGhgymASRIBg5j5c+mva3SKbMFDsgMGVjJGS3ovHtA1VV+GaLMCHZ4hTiFLHggng/Qe8DWhRoKikj3rG+UFSTCupV1UdmA7zJIMypJGBE686VXS0oUvRTE+YiPmEz6jB45jQ+5+HVYXeIcebzqbYJx/uEkwc8/kfTRFKAOoUJ5snzEZmAIifX+k6WWRqOkdoI3e/LYQDGc5EEYnt6wZ767QH/ruCbiZGFUyDkGSCMCJx7/TXajxU/U6DUQe7xHepVF7kSwlptYkmPeVEAep9xqO9Vh4IyyszOAOJCkNk/KfMJ7YHtqrZ9XRq5YXCRYXXziHiCEjjmSDnPGqa9VkZWAmCRiDluD6Zgz9vbWjLOcpdjmmOxtBRMrcwW0sogBhAuHoT9sCNM6FQX+IVtC0zF/4kIIC4GcgCfT01n9nty7F2ZReLpBkrPqoJKyQTMfh51eu6YMqO0o7+Ug8mAASvNsx7Z9tY9xdJaJDShXCKxAAF0gkZyYaDnmFH0GrtywscAjDXExm9uZGDMFR9zpD0/ql1OCGAvhWgxAuM/chhz6aN32+pUqhUm6pV+QAkSTGJGbm9sZGew8+SyOdLvX7oHIKo0oQhMQpIPuCORw2T6d+dJ3pOb0S1Z5gE8CTx8pyR6Y99c27JNOmobxVEGmVMKzFmJZsTgAnmI022lMmkc2LUuUN8rPAiBd65F2RLYmDGrHzi1FIDlYNtNstI1DP7pScB+WMqQe4WZYfQ99UdR6kykXrNMMAcGULDGOcjn07Htpiqo1yICqoJA7mCYBkyJJPvA7TGktWqhkVGy55mMsRPOcWiRxk59GU7k4v7BZcNkD+8VgkkHBkNdJkjjuv5HVHUL6RVl8zPiFyZMgKQRnABj/Vobe9CqCoYbw6Nq3d7RAnMSGMCAvrB4nUt8HrMVpPJpxTqEKTiS2YAJcR27jt20wg6Su0FMJobFiRTm3MwI+YwYAHA5ge+rWoFvNeFhoAu+bm4E4MdzPYH7LtkKq1FesItYCLgDaIEgTzA4Ojt/1ylBQMpBEGcn3yPUfyHOrx6XPeothtE+m7tAwKMAVIiVxyTgEZ+2o7pFZWYCmXnAcLEwRzGPp7aXPvVqgAAmP/AIxxBBEGccAfnqW13QwHKjz3HgGMn+I5mDJ9ONV+V6hb4/mjuQcorsIgFXsMKSyqFiVYj5T6RzaOdXdW3VMsYNwgLjmSMQSDccgAf8aDp76oSpNVQJMhTPtPHfvj19tG7wrViDBMDmcBYJnFpJPb01CeDOncov6nEaRRVgs0YinMGcADsI5mB2M6oqboFDcFZGkKvmA55MZI+hg5OrP8LWsJNBlBBEAkMVXINwzEzjE9+RrtrsUHItsBABI7yDE++M9joNrtRy+gV06vSQzVg4OBxODaAMSSScdruI1XVqAN5YRWYnBJIjt6k9tV0dmrG1RZIJgSVKscwOfX6a6nvD4gplQrKLYgAOOxUke4zz6xqTfLsc/qV7yq1tiK0MoIaIA9vr6zr3qnSalZUJqwi2qQogFjAU4mQPNP+050z21cEI3rggkgCCfUc9z65jTCrSTmktoBGBJMkEgCPWe0/pqn+1d+wTH0ennbVKbWsA7QJKiRGHtjIHt6RnTLf0VDvejM2cgQVgxEAd4+nGnu+CyxdlNZYnHymSAp9DnAkTboXqVeKMWvJBbsD5gczAMAz789tdto52ZtattWwG2VDeUG4iPRiQG+mc/TRz7918JLblYz5YLIQD5QrSoIHrPr6aI2nSFCqWSXgOXeTEi0sCMzC/LzgRM6iu28VmeWUqQpoicABrTGYPljj11WLSG5Ip3dMET+8j8LMsk+swIAJ4jRu2BqVWUq9I8oSWZRMSQJzk4xJ76JqUQHhzAsGeIZp8oIxEHk/wAXHOqdtsqhOWmABE/KsTODknjIzrM8nqbZ1+CjfdFS4I1TCySyMWY48t0g2/LxObe8aVP1BBWtooHN2WJnMQTPBaYEgHE/bTdN2CqWaJIyPNBJP8iB6z8w1Kt0FGUVHLK7zCKZgkG4x9RdPcD1OqQyxdUcmhLS3S01JeGFQ3BQOx/1c4M8+vuTr3VtKhA/dSYjzkxcIiIyTAA4x667Q5p7aZ1RZRs6Va80zSFNLjCXeYKeFAODI7ESR3EwVL9IrtVqXsAHKzTp8m6CFt4HBkDAtPGtjRoSwMgqqsSVHB4HOQRkTHIPppXvKlR6hVEcOlrAuO55xIIIH3wffWueZ3JxWr7nObFp6Oy1QsSgcFXQXcfKQSDZKg+X5T3nue1DxUpjxGaLwXgRcYJkYGbvwjsMYOg9vvqM2MpVgLWyQoB9Etzk8j140V04qKtOjTdEqkSA2CAbyKlvcHsAThl7aw5JZHqK/wAC2vAV0vo7UEM1CSR5FyOSASy8G0n2HOMHUK/Tqk1XWFPyipaobzAE2syyD2xwG++kuw+J3YMzEVVwVYCDdIHhwSPMpaYUzBn6NN71keCGRC4qNLYJCE+UqSYAkqbT7d+2WWOcMq0TtFW3qXqjWsDUAhYgArIETwOZPeB6aY7qhUautQBjAUGVLHAkQoPyhSCCJJIIzpVtfiVagUO8AMRILWKIUFggtN5WYkz83YwfrnTqVGnTFSioIZRD92EYPrHPpr0en6Vyk0jtHzfq1VtuS1ceErzGMn3KjN2TyPtrP7n4t2X8TH18p4HaGIEfL+R1pP8AyijV0vJIs4AJj8pj76+OimzNATA7sY/sa9RfheGCtq39wprsfUulfFm23FZQWbw5LEBAWunmCSBPA9B25OvqHQ61JqR/ZqQWMG6FJIH4olifc6/NlHqIorBjJ/D/AF0NuPiQgyHP2n/nVsfTY4biqC0fXfjKgS5vpWk+gZQfpnI99YurvUpA/u1Ueo5P9dIdpWBp+LVrETPkXB9iSDJ0p3vV7ybVCgcSc/rOtdg0Nt18QHtIB9+2lm76uCcSPppM9We+oToOVAHVDrzJPedc3xLV4u8o7aTTrp0vM40/S/jCtSIKOVI7Ekg/Y63XTfiob1YdQtYGZE2tjn2P56+QBtP/AIP3bDcIoPPP0jSyhDL6ciFeto3e/dzalQ2BQSGCmWyAFx6TMg8atpU6i00U2ksDBGCsnymeQYn6jB0eSGW1s+nseJGrn6eWFwN4wLZyOxweRORkxdrwes6WfT7j/t/vuGMrI7qAgKi0gwQBAYHnkn0BH199XbauJvp4YEGPwkAiVyMf7ifUHRW727RJIJOFAjy/KIwf7nS/eU2apbCgDytnERJqD1JH/wDXtrFFJt0yhawsLSWN5LGDwYJEAgs3cj6e+gdzuWULP7xmWVOJHzEGOzQYg9xz200pqaiCUVXBIU/iIAwfsYz/ANHVe66YSwprKACQR805yTMWyJPbHE6pKdKkFMoPU2WKVT96LDAnyxiGx3AxOiV3CFbFEMx4Bu44zJAbKgRknnVrdNuQIQpkQGPJJIuURkgY/wChOvK6RdSoJAFxLsMyMQi4m6OTIzGZOpxyX3dAZduepg5aHNovwDgQsA8MZJz3Jxryp1j94wKWgYJHf27AxA/X30oXaN5QWZQXEoyy7TiC/BAJnEDHbtbuFvFskM0zE+USpI9Z/MySMTOqpR7oOhvRQVdyArG1hcJaBAIJJwcwoMDmMTOFm53zMAxQmc39iMCV4g4j150v3NVKKgq7EKcnOCOB2yFgHOI1Vt0qCmCCrG1iTmEW3JyLQTmCeSO8HXXFqkjloYPubnwwInB80D5uJBFp7Y5B15pdt1ZAwqf5ZJMyASQYIEmCJzPoMc57XPMo6sI5G7plCruIkli0yPNAJI83Gfa0cyJkm4umDYziFKqSyzgOxYeQd0UxJ0J1GhTLmmiB7T8qiboVcnBggtbkGJnnnMP8RPTrs6USKdxsDZY4HPEjjn/jVMcZTjUl4F37DzoKbdN4WrOb0UNTbMIFwPNFrPwbuORHEDbveUF3FCnRasEuYPUqUZemD8qo1MrKGSACTbyPTQO32jVQyqjwreUKQFg85cG4+4IjRO325FULZUuQAs6iVyMAv8oJ4jXpYsbjB6tfUZSi9NGQ+M2P7S/hqWooQKbqtQC2JAifLyZAjvqXU9kaG2pVqW8o1wx81NGaaROQLWNx7gmO3cGdfTk6SCgUC1cs2QIjkGPXj89Z3f8AwxtnYtVp4zDUyZP0yLvvrXOPGrj/AEJr1GV+Hulbvd06tekaR8KcM0uxi6ETJniDgdgdfUvhT/yLU320fxLPGosA1NQV8sCHziSbhaD218g6x8PtSqFtutZU/CWIu/NTj6aXbbbbmmb0FRT3IOfv66eDjB3QJRZ9v3nUmbDCR6H/AI9NYD4z6Myk1kYWnlVnH/Ws1R+LNzTPnN3+9f6iNGr/AOQKnemp+51sebFJUSUZJmerNOSSTqqdNt71SjuCWZDSf1BlSfcRI0HV6cwAYCVPcaha9hwf9oPrqotriNeaUY7XTrtdoHHsa7Xmu1xx6NMehdQFGsrsJA9P5++l2vdMnWwPZ9g6fv1qLcpwdHpuypkEj3Ht+msV8Ds3hkk+WfL/AF1pK1eNM5KWn2Eo1OwZax8lRVcZtcmCfY8fy151To9VQWqKzBgLmEEDAEiDwB2xgntrJJvY9vcfy0xofFFSILMREeY/p7687N+F4Z/w7Qykx546Fy5AbhQwzgLE9sGJmcxqW96ipS8gsGwEugyTJgj8JJDffSrpfWvKwCqSpEyoMqxjue2YiI++gqVKq9QwhIUSsAmLY8inkXD6ffXz88M8U3CbKJj3Z9Upoym0uAoiYJjliq8xKmDjg693fUi0hBy8lmJx2Cf7e+JH5aF/ZDVIYpBgFhUExzcv+m2P/wBsc6M29SkqmoTcQRb74hTB5Oe2MfnJptUux12cUKusqWKHCqBiALSTPcrMeh4zoTc9OYgFiBSAVUVCSRBBbJycxjiWnOiYk+I5MF++fltyCDJJaPrPGNe00NOm5FxkkNAuKiAZgHv37gEH10I5mlVaOdi2l0i4K1RB5T5QEGSTPyjAwQY9jmMalTogeLJ/eAwpiQyGc2RFyjy94k5AgaOrIbyQAqhR5QwIYhZAJjzDkA44jvqNSoKaqzWuo8p/2d/uMyJ/i41T5ni6OBk2rllZoZiuYMFI/wBREGZgyD9sa7RlWsajRIZo+a4ABQcEkxOSVnj5e+ddpXka0thtCOqGqBZbJJvKmCSYVbmEgC1lBA7mTxobpHw1JW6ZY/5ax5RB5bABJiM99Sp12oeIoWoogOHPmSTbJVoF2STJEkDHGaOodUZEoOKjm832ACLgq2z3C+h9I9ZGrG8sZ8RVo3Hw58ObWopCNUBkxDOfznv7ZiNC/HajZ0qQpipUp5QUlYLbaLiw/ExEGckgHS/Z9WZ6IqVGNyNDBTl78gYzeBPm59ex1WdzdTRUCFlqGqMB1vA+bk2gER7xHlkHXqR62qtOkNz+hDpW+Stt3qbclnUA2M554Hc60vQOnqXDVSqLEkMAwB+pFvqZOsx/hRR6jVERCSTaqkQq4UtbKoMjA/IcmfT+u/vEfwfEpBrQb0BYyQYUsbUt9fMZnHGt+PqseS1e/sIouXZDb4m2nTywNGvTLnJQODxyfYaz77akBMCPU8fnp18Tfs6PKiQT+GZN2RCrkccQf00E3QmqqrfszBCJCupJk/6D3+vpq8Wo6KvHexHuNnRYGQpA576R7r4X2z5AI/2iNavc9BWsrU3o3tTUstNawVRHLNYC2MSIxnQfw102nTpF3FFeYHiW4HeXxHMXc49RqM25dkg/DS9zG1vglPw1CPqAdebLo2425lYqL3XIn6e+t5tN34jWr4YUsbfEYgkD+E2BTyPX7amSjXBaisFMGGBg+moqOSPqRzjHsz5/vtvRf56Nai38QWV/T+mk+56K4W9P3ifxLkff0++vqz7ADsfy0AdmATGCf1/v30Xml7oHBHydhGvNb/rXwvSqSUHht7DBP01kt78O1qYJKyo7rn/vTrImI4sWzrteRqyjtmcwqk/QabkKQ0w6P0lq7wMKPmb0/wC9MOm/B9RyL/KD+EZY/btrb7b4UrU1CJRcL9OZ7z/M9u8aSWRIZRbBtmi01CJgDUtzVnIOubproYIgzGfXn+WiaPQKrA+gProRmO8bQmqbg8frofedRsH10w32xKzOs31KpJI5t1TkT47HHw31kLuAXgqcNPEH19PWdfUX3a01WpTCtSkqpxM+7RMwPyIMHXxf4cHiV1UGMyf563lfpTsGh6jsQLgcy3OQTAEZ/Psdeb1eD4j5LuNxNLS62rvimuFBZoW5yJgL2IwBDH8BOZ1XuOpU6ZNLypU8oUGLgCLiQPYQZ+gkDWXqbvcGuR44QunycIDdEqn4QBwJPrkaYdarwniKgqFwszaW8ts2WgGCV4gQBHrOT5XV2PxaQTT68iBwCAqAFmBmW5RRANw4l8DPPGqaXX2q0wHVluqR4Uz5XImsWVZMCYUGRzOI0m3/AE9BRRKCU5dfNcAXQggWgkwMAEEQexmNGbPbAAUyvg+UMfmF5JtEXmZJnggT7cKulxpUkdx0HpWDVRbAPCXFjH4lIET34iYJ76P2iF6lNWDXkL4lrKAJWc4CjBkyBABHM6Cp1KRaGLqaeKalAXFpkC4FZbI4nv7A+Vq/iYhRdEvPmGRBYgWhwufykam+nVW1r9heIJ/gVXzKB4huATwGlSLSWIn8PA5j8teat6rvqj018Ok3hiRbK8K1q4tiWw2P4T6a7RhijNXLX8wLHYjodUcsRXUkx8pMhwh80RIjjgwI4Gm9DrRuUCilRj8t1uCWtZiYj+UA+w0DsPhrwHVayEVGPlC1VJuLAA+VIRQT5syIOANRp9E3A2tWqzUqN5hVcG9wMfhQgc8Hn2nOr4MudxC8c4jPfb6myWLUBkllLTBn5u8sGIzwRAGI0x2W9+VcKSwg4AuWJYgmQIaeYHPBMZnq+yY+Gy1rWphbv3X7lyIb5yFYN6o4jGCeNHbzrAQipBq3OQoRTcBarOmc/wCqBJ9wW0mRTjJJb+gu2zR1d3TRXKorOGllIY98fMIM8+plSfbHUuo7Q1AjUUoVC48xmSAJHfykzbInnj8WpdV3/iKw8NUuHyHyeQgVASMkxYUm4kYHvrJbgCqQFWkikiaguLSAOCSYOO33OtGCMuTbDGddz6Lsd8zk0agdQVjzQptBBYh1JJ54mBccTnU6m9CUrKautXhgHYL4Z8oJhg6OBkspGZOrunqAix+9ERc5DEj3bn7HRguJDDEdhEfXHOvoMfSVTbEfUKXsLfh/4Up0UlD5m5IyTPvg99OKnwBUqQDUtUDmxcj6tn7avpO6wwIu+hn89Mv/AGOoV84Un3mPyH/Omlhf/FCxyJd2K6/wSlFJLtUKiFDGf5fL/LGg9r02kl0U4LTcV7/UgzOrN/1HxMO8ieABj8s/ro/YfsygXVWjuAh/n31RJY47Fb5S1YgHR1Sr4lJ3BiCtQs6kehBOiKe2UtDkAk4YLiD7f99tFr1K4mzb1Cs4JxP2zomnceaYT0IM/mIGpSwYfA/PJL3FnUvh006kMwI5DA4I4kaR7qlEwMad/FPVPA3W0JFymgVP1ao049jGp9WgyEUSDnBj7RrDDD8RtR9mWbaVsxlekv8ACPyGjdl0N3gkWL6xk6lu5/aKVFUALKWMff8ALjWhbxoHyiBHP9zq2Dprb5+xLJOl6QXb9KtZTSZqZWCW4af9wyvcQPvoig9VGKrUgMSWlQwIItiDx7jvAnV6bt1zhvoP+tSpvUbLU5/v6a1/L4l7CfEnVIcpvqVqhkNw7pAI9xJH5Z1e2929QL41NmK4UwwgfRTAPvpMtdxjwj6SI1GpvQDaxK+39jUflcTdor8WdUwPr/TKFeuURhTng2sFB92IgfWdfP8A4k+H6m1dhVUYIgjIMkd+4jX0Oh1enMXNP5aW/He2St05nkh6BBWe6ubSPcAwR9TqHUYfhR5IMJubqhF8HdJTztbluDbMDvnsdPK3Ty7G1yueYHEevJ1R/wCP9xdQZWw6NwewIx/I/p660xQckfz1fHhxzgrJScoyMVtvgwfO6+ITOBi0+pjn7n7ae7LpsASAisILMxAGM5APafTONNGdJhWEgZz39NR3ZqumLjAkHsB/9pEfUak8EOKcHqgqcr2ZvfhmdTTcIFgK4+YsScxJvmDx66ITa+GAN5VqhmdZZlaRBtUcAqv5cZ7HQf7WtDcNtGD3sgbJDA3ecc4BzOI0SrIpYuVeshg5F+cqFJMfkca8RYuEnvXnX1L2Fb74fDuxqKwWiimWyjBRNzNICsQBMsR2AI4n8OV6K0a1qqqlC6qrISZDG4hCcxhQeJP01Hp/U5UB28JnafObltIiaggKxEDEHB76sWihBtFMtkVCTmTcBCDkZEDH5TAnLVQevscztvV3BU3sng0yQAvmW2QPK5XBuIJ8wPmzznzUtjUq1Fh6dm3RSXVwAfELwq4BKwC54mBnk67WWfKNJP8AT97B29wKvtVatSUhRFxZwJiGtWBn5u1vJbOIOo10SowmQl3AgkdrYI4P8RzE6I/xphQJAFOqcAPbabo8yt+EKjOADOak5IjV+yC1n+VqAgEmolsAzEMWCkYmeJ16WFY5pth+JKrA+q9MpuFp0fFWcktbb5RJAJWZ4OPXQNfo9R2F5mw3quQqki6YEQSI49R9NabYVaVQMKboxBCEpm0sZY+gECocE4/PVW8q0fEH70t4jH5VIET5ckicR95Ea6KjKXCOv70dF2ZzqPRfFVPlJprapa2QJuAg45Or6HwkrlHQmlwWy0v39Md8zp/vtm1vlZQ0kCVgnuIA7+sau2lN1UKSGAPJGSP7xr0emwSg2nRLI4tKrJ0+nBFFqY/v11I0K34FUe0HXn7RuORYR2JH/EaHr9PrVf8AN3AUdwgP8zr1Ll9CHGC8kd1SfipVI9lH/GgtzQ2qG6o5B/1SP56Z0+m0Qcl6n1aJ+3Grz02ieKKfck/pOhbQdCbc9Z26xDk4xCk/qNW0d6WEo9WPZO33jTeQowlIf/Un+eoVKzHhgP8AaAP6ToU+weSKEVSPN4scyxgf9aHffUVgolSofYuf5nOidxtLjc/mY+oJ/U6oSnWE2gKD3u/pxo0c35FvxEzVKS1CpHgVA4DLHlYgEcnvafudMC7mLSgn2b9I1T8RV3FAhikNClQRcfUDPsNEbLd1KagArECFtzHpI9NZsTrLJL6FJ7grMx1h2XqVAhslQCbSIBkE59p/LWlVWnDg47tn8udC9T3pO52dTw7qn7xCLDkQCvPzRc2jN3vqoJI2xE8Dw/8AjS4G05L6nTjaX2JU6tUYwR7T/XRaKx9j9YP840u2rbpzcfEpr7KAP5anuuolBHiFn9MmPrwNbE7ItA3XNzT21PxaxYqCAPmJJPET9/y0n6f8cbatUSmrMGYwpKwJ7AkHE8aQfH/Vtw1JVqACnd2nLAGMemsV02uRWpkCSHBA95EfrGoZM7jPiFJNWfoCmrcMcfedJPjisF2VVCIVwLioJMBgRz7x/Z1Dab6oVHiQrRm1jH66TfHXVym1CAktUYQPZefvMa7rIf6TO6fJWRHuwpBmL0Q4RlUEzJkLmYAEz+gHprXbbcMFBgsfYnH1nWZ+GKdSjtqQPDIHHfD+b+sfbTb9uf8AsDQ6TpqipWHL1Fuhl4ytNxtzzE/fg6zXxPt671Z27EJaMB2Re8yAcn686YNuWbkk64A60ZOkjkjxbojDqJQdo+cW7ijuEsuXcoBYFe5lFsiAQcQePTSzZ1j4wZyb7sl5w1wmZ+8z76+lU+hINw24li5EQTgYAx34EalW6NRap4jU0L+sZkd/Q/cax/8Az6W3/g0fOb7BSbjxSGNJaYAIUpywPdpGD38tvOiqlAQAWPqFBVcHMiQYmO0aoCkatqPcQe4UKPoJ7fcfpp8nR4UowS7mf48m7ZOg+48ZSkKqpac/u7ZJ80nm6Ikc8Dk67VlJ1VZORgnMExIAHrF067XmPpUpSUHq/dmiOWLXqR856kNw7AnxipBCWARIzEtB/ECTbi7005odK3VPbePV3CooIUo4LNTu4sggFiM4jE+mdNsuhMgXgGmBczOCMgRACjzDJ7+bEDJK/qPUKCOaLtUJUhi10g+SSpkzMys5JJ7ROvPjOL9KRojFS7IB23xilNUop4gprTqMrFWLVGKlVLKMKsgEATjJzrRbWkx2+1d2/emmanYEI5NuCZkwWmeGjSPp9Wu0WNSopUljbSAKqSUyGJZpsPzHMd9Pk+HgNtVrVt1UNelcSpg04RZCQoBtjgjHEDWjpljhPk1qwSg3qLCjBZSYLjAP949NSbcLJCsGYYYjgH0nv7xjXzH/ANh3VQBfEaFMgCFg+uADrcfC3xStru6IFopNoK3XRg2QLkBkkrJAGRnXo/OxeSlpe/lnT6TJCN9x6a8DjP8Afrqp6gJzP0H/ADqe82J29VASClWT6kMADPHlBhjHqe3GrKgU9gdb8WVZI2jNOHGVHUGXmcfXRKPTkGJHpdpF1HqdCjTLtVVAP9UmZiAJJOodJ6rTr0/EpsxWSJYRkH0I02m6s6mvY0lRlJwoj0/7J1WaE8QPoP8ArQlOso5H66t/bE9/toU0daJlLe5H21Bq4/jOoNuUPrHudDvuqYyQfrM6O13A2r0K/iFZqUVuBFwLAzIiPSO33OmxWn6qfs3/ABpV1DeU2rU6yeZACrNEeYkn7mP66nU61RkASx51kwZYqUm5LbK5U6Sor3te7dUrbLaSscA8sOJmPTT3abx1EtUsU+jf01gOrbmd2jCm3hkCYAIwJyfTAOn9PriPIAa45EEw3qFI/EP4eTBj0JxZ8a5c2lbFypqq8D3qfUBbaHMep0kr7q4jJgCBI/vvOqhvFqIGVLskGWMxjtaT6iP+dFVd6oUMyA30xdcIKRbkXQewEQD5jpZ/iGDC1flr7EGpS7CfrXS6e4pWM3eRzg/qe+k/QPgSnTq+I1RnKeZAFgEjsZmZzgfnrYVGdED0qdNmjj7xIJ/P2g+wPjV61yBVXLcCMIowI5kkH8xnOkyfiPSz9S7hjCaVewA1Ss9woUGkKSGdYEjt9eYmMjWL+L9kzHxjUvwPKrBlQ4DKCDAAYjHYMNbLr3Ua+33VKtSk0qXInD3ElkPtabQcxAPOlfV+lJV3VddurJQrJ46FvkEgBwf/AIxJqJ3EgDmNZMnWfGSn2RWMOB78J9Td6KA8KiID2w1Qf39Bp1Tps/JhZyT2HrjMDQnT0ppSqmmBCrSp01Yi4qXAFQ55hnwOIgzBOtBUoMEEwsxOePQY7n/jXo9J1MZYqvaITi3K0ACkBrxdzaQYmMwe/wD1rq3S6lO29gUIENHGAcj0z9vpGpbfpzFSQZtJERzBIAH1jtrWuqhKNx2T+GzzdIVIj5WEofb0+o4P01HbqbgSJAIJ+k6MqOqSGX92gBMHF7CSEJ5aM2/6J9TqzpYDrVBEThcC9cjJ9Zyvvd99edl/FceOLi/BRYG2CDp7uhqCf9wg59In6n7Y0TR2YQgMwN2JDCIIB5Pykm054gj30YetLYSzlbiwDiyXt5FsWhB5iCQfUZGAaXU0r+IHcBwpDFswBBAkFlYRMmYFkkCY15vUddLJH0qvctHCokd3tySfDIe0x9onE8Zcjg/L2xrtB0Nx4dwLW2kZYAHzAwrLdiR5wAD8p+3a8q80t2GqPP8AEStENcjBQR2Ju5n1KYwRzJ9tJP8A1unVLE1batRiyq3mUZkqSoy5kwOIBwdGVPh8MTTmBUZ1JpzaIBZXYQcgrOMYjvGqG6BFMioyrRyALoYlSB7cEhSf9RMgQBbD6d2aIScWF7DYttmVtyUNIRbWCmUOIXzAGBx5sAgESeG246pt/wBnemfFprUHzsjCZBHzAkMIMZ/PRvTuiI9BqdKsWDi5i1gVJzahYBrINoJGcnGdYvxqO1Wrtl/eI4LBkZFqJVUSpUTJQgiabRPIg62Rd6NKa1JGOFOotS3Nx4AzM8cT6jTfYVvDq+KsMwBADDhiIujgxkgHuFPbRnwrt23e4qJSolX8ImhezNDgC5rpXzAEspjBtwY1N6ioyJuaVRKquVrsCJIkZg8OJMnIODzrnFXZfm+LRvuidefqS1HqUSF21O41Lo8wQi1R3LwxJxAx6TXX3wCraHkrItWeRcPnwcEY1H4v6k232qJsXX9jrAiVksDGUJJ8pbJPBJYyY0k+HPh7xUpVxTWqbVpqZf5pt9IGSx+kHjW7Dl4UjDOGrEPXekM9OCHAJHJQSewi4++tF8N+JS26Uys2DEEDE9wcz9dPep7c0aj07KbOFDhGcAiRxmZPfE6xnXfiFqdJzQeypgOhe+JJGCfLcO8fL79qwyYscri2Gd5I7rRqn3pxggkwOPQn+h1aXH4ig+sa+e9ESuilqVSspMeVoaOzG1hE85+utlsgaqKSrVH+UlqEiR3vBAHPBnjnWhdZF6SM7wtbDKjUqYv5j+ESM9o7g6z/AF5CK0UzWCMAYkAL/EuTmCORII0butoSAQoU/hKiDgxEE+YA9j3+mme/irtfGKgVKZCOoFsjEMBgYBiPb2OsHU9XKevZFIY1DbAdptwdpY0/56sT3NyMJ/IDVQ2NiLUC48Wy4mINjsI+6/qB30RsGdqVQKpKAhgO+EqC4EwsXHj0b7H3ZdQJ8dLndBVSoKhtIAubygQLRaxEHI49teXHKndlG/AuEVPMDBuIiIEEdiDzPaPpprQpUttYZXDLfUq3LJnhQsj+KBEeU3Ng6ASk19NaVdWZiERQjeYgw3Y5m4k+3bA0w+IUoUqqeOwKSsUouSQIu549QSB5gBgZjkm+VPs/zBP6iunQPi2rSXzn5vMywmSYHAgEkMBEc6a71txRpmoyMaDqLymR4ZggkEkwJ5jg++u3nxeBTqUdu9MByfOoN1uCTOQCeBBGRONIKbPTQBXbHlKEtEG44XItwST7j1nUY4Y5Jbe1/f8A4CEE0ME60tYlkbdVIYFrk7EwCts5lgAP0PBt6R8U01vay574DCPlQgg94MsojgwJHML+jbJjSeootamJCcLBJvHOFye2LMRGLW24oLJXLozAoJYi7hREAny5OTaCONGeKEW+7BxSYw6hehgtTquUDPTwEp4uJZzFNFAycjnjOq9n1OktIUnQMLCxUFvmbnDAWwbWxhgT804W0ayjAo3lBeRUsMkgsApS0qOBM5J1XuOmtWBrFTRlyWvny3RhbT8swMzxxpotJa/MRoYbPpoXw7fAsLwXRi7KGYGGVrQFUwflJGffRlHeN+0+G1YqqqRE8EgeYwuI7CZJH30LtOjmkApalAlhWWQGBFuWE5BBDTxj7G7XoLgm5zdBbhQPK7LaTHqB/wDkZ7Sk5tT1+uhUiredQZKK1EZA1sBnYQYRZVjOTBUEjuW9Ncm6cUw61FKAH/LPkE/MogljMGBMjBHMGW+6CHp3VUNVrgEUM0BXuqMcQSfNkxz9I1VtPhvwkYJTqHvd6yThX5J8oXH5HvSWWfGk3ff/ALAkWbPf06iE4QgMAzMQCWiQuLlYkTkGT376sYJRtUKCW8+STEBSpmSTBW6CQCSMY1dvadrAAL+7BtBuAuibru2SI7kCfSVO56yx83hMgOGDrGWU+YT2AnnEkGNZVyyLl2A7Qy3Ko7vU8MEv5YkqGBbzwYi1QZgeuZjAj0lpU7gfCogDw1p4DPdIJH4iLSZJPCjEkCvpvUFWmAfIaUhvGkswBJx3ZOSTPeI40Rv6zPUsqVFvyzJaTIYW9gZ+X0B4wBrTcu1nKxd8O7es6PUqGZMIALmPFsK0W2gVAe0N6xPanXrUyV8M+YXC0gFL8XYIAUgQI+h12n+PFdw8l4D3+IBT89VfnA84bHNzAkESTB9Md9QTd0XJa24gGfESJ80sFB9RmSAfKPcEfdshgWqQ0zhZYGSQWErI9fc49J1t9SpqGNK0hSvhoJtLAypHb5ZuK8+41kWNxqrsaijd9RZ1kKyJeCKlxEeUZtgSQouCnu1xBt0l29B69ItTlGZyoqFfKlFgGqMpJAuwZcxOYK8afrv6bW1HUkwrAFgSvlibJhQI/rgnV+66WKsuyulNagMIWXxOBkjkC0iAR98DWmOVQ1VDoyfWOqbimKVVG86m1dxBViqyFkgCWtBzyRJ99D/EHU9zuWTcVFX94BEggkLCgmTcfWRggH0OtZ/hBqBwsU0uKmjIKQXmSYDE8ZBmEzNume6oJ4JVrjiFRmgBZjyz5pdQLoJECDGdX+ZgtIdZGnZ832nUq1FChUmm5gmGtDDy3gYBhXK58vn19GqfFlGrslommaKrFXFOwgJeEAUO5BZkIEEwo7ThX8RVaaJTpVB4akkLAFwN2TPHaTnvxjFR+LqFKuodDaQyMQmAC4IVcySLFiQoBBHuGjnlJemIssjbAvinbJUpmsWPjoVmoSQZIXBnvB4kkWmCcjSc9X3ZSmgFFA2FU00BqH1tIg/UwCeJ0y6tt4X9oqeGjk2qKk+GoIYRYAb2yxJEJM8xr3p3SlZkqrXurnLyCRbE4USSeIAiIM9tFS4q5MCbRPYjcUd0IrPXVCL1J8r0rYwVJgWkrjyz6EaO6ftadBak1IcsQsNVk3BlvcFzTNRVIOBAPcRpntqK0kVfDFk5UQRMjzEEQXMRcZtXAA51ZUpU2bxHRCYi0mTJYgMfwgAzGe5wM6m+pfLvoPIV7Hbi7DusQrr8qnzcsTxggYyOxPGmT7WtTqSXLU1E2qWAJINgBLQRIkAGe4iJ0SEoeEwAWZJNgKy3yzmA4EkWniDBEnXPt0NBqQgKDKgsbVzA8wzkrInkKew1neRK3YOWyO56aqBq1OqC1iEhmeFMg+YAzUN1xzjC+pIjVempo0kUh/D/AHhVpLWLAWRgnzM5M9scCaH3Cqks58Ak0lYEXSfTktIN2ZjPade7astOr5rntfxQ9oNqlWhQ2bQFAAlsg4kEak5coNP9AFO0V1rqvh0wyIVNSSWAbNkAwpOZLZyRjIN242NPdt4lQ3rwpZbRIIFtqlvKO0GPbOqNp+ylwCb6tQh4JdTKmFk3D/UYnkScwNPNgaYRQFcIGsA5ICj5fUfOCWInII9SHH06Z3cXP0VfDzMAyRRDAtjC2AGwEhsAiYE50LvNmqhQKhRB/mTMoLfNPdWN2AJAOJ9WtMNTcsrF7VZQvfzSSZMk4Y+fDHzKP9VlJA1MrVDE1IhGUBATFpKyL+wm4xJPHlFMcaq3s62D0OqoyCrRtPkKMsiYF0G6LSIInnJzMzqvrWzVkVQC9JQuFPmPc4K/h9z/AM6O2FNESotNFSjb5yWLEzIS3kXXMcHJzEARpd+y1fBLVVW0ceEctAuVXN1oJEeYDvyRyuTly8gqydXaUqaKVAVbwnmckYJF/qwBHftOOdMd181Q0lBBAlVjLGbW9OSPaO+kfR+mPWqCruRjEIptWJMCCZJHl+bmTmchvSZkoNTRirfIThrSytLKAR5UFpAMciCcaE8XPVnApdFVgGwWh2gnzDmFxOczHr21Cr1WlThbmMAKWpEEczkic8FoP/Olz9OWjtwKxd73n92TdUhQWDK2AJBgBhNzSc6Q1thXZ6NqVaVCDJqMCOxz4fBtIBMA5HMTo4uk72xafsbit8RCEkXF7mUgHzSsSxGJ5/MnnSHe/wDkEK5R0KViotZjBhl8pg/Kv4iDaTdjHJu32KGmHWmjMoCgAglSQYBZh5Z+/wB8Sb4FJVqG1TJFRySIDxAjyybRPAjv9ThpJ2mC6FNCu25hadgZ2BLQGstHmPNrSYBY3cqPxaPFIPcm2KVKgE1K7lIUgEMiAk3MYI5/IDzU7zpO2ZaRoAXkGACRIJCkrDiWIHmkWxE8AasG2WmpLi8rHhLaSFJJI8qsUJHcQP6iqjjikhr8AG9WhZT/AGi9HDlrlCBGkGJDC4A3fN3B76n1Destbx/naqQkQQVQeUPAuByWBXmcyCdOKm2RRcyAF2ZmdWN5Ik3XH8RkeXgFu8E6Ed1r/wD+ehTsaGV6dgBRFAIkZwMMGElmnuRKcFKfFe36D6aon0unTpFzTTNRvEM+UrgqMEACYJEQMtE9u0Hv9hW8RgKiKowA18mPxFRkD3DEewkE9qc+nk3fJf1O4st6fSo1bwvuoNJebiJbM3MVAyB3PyxGgevfDu3WnLqy02JuenaahiWN3ljgEmI+U5MRqXS/iI1WNOipKiWYyZUSASAeZwOx/U6PqGmwYOXjuptVYiMyDPB9owOIFHknCVtHJ2DbTpSVawqLTKAKArmYtsiCVYArhTBkT9dH+IUBVVJAgMMD2OBheT+Q51DY7ujcwpqwrNAVBHlC9wOxJPpmGPEatpb1iPKqPcpkTbaAFIloIk4yGiM6E4ufdP8AmBgW6QqhVopGoQWOQSZZcCYmCwjvOAMDV7Q6lVBhkARmMYIt8yzMxJniWBgAa9q0al1x8J/NcQOBIzaxAnsPyMjUDu2YMTZxDMP8weby8QMAjIJ9dSTaQPudu+i+Mbg01FVhRAm1SAxZyODghLuSeI51nPh74QJarX3YFQisFVDy4BcBixHmpNaY7mwEYEHTbGsGqBUYqckswIhFBIEkxByRJ7HnAFZ3tapRqMroFBCmoLibbVRihDABp8TIwFSchtasWTIo01/MagSt0+jVZ6her+9AJSsDIYGKdamzQV8oOCIgmCRqzcbalTpL28QEgsoB9FljHp6zPpqHS+kUQoKVGIOCCzS2cS0+ZcH5ecjGYaHYS7VapJWncEtmSTGFi2xQCRd5YznI08p82+INPQHt6rORSWLWpmHEMLM9xOZMZHDHOr6DUqXiKQVJEs1Rge8lVH4BJPrySecieChUjbqoeZLNlhgkXMQDOIECSBI7alQ6XeQ5fzglqkeVSIIMUxmWNot7c541mkt12/c5xou3nxDSS257Di4lQDHP0WCSsE4BE+ul9brAq0y9JQymAGbglHkGBF2SJCg4/S4dDVQqFyT5lPhqBcxBM2zFt3ltJGCTzxJtgVQuWQU6ZCpTpsFJAGJYApJOQIPeeNCGCNWvIdgaVajLTJUCo03eHKkXwGvIBI7HAIF5kCMEf4apOIJrfMrkNcgGIiIIEg5B8xMycDV95XLKislITebkWEBEDhptg2k8mI9Ro3fEYIKggA4UYIGTEw0nkz350ZqVKgS0eVunlnq21Gp3EKtRCLzMKLWEEKf4QCPP2idE7jaNQAtPlCElQohhxLEL5veBwSQedLeptX3CslMhSrFziScfNdiMGYE9vuPuenbhmlXNUMAAoAHtMyO3f88QddxlLuxHK+w/F1NzbUIUE+XuZ+QEjKwLQSM5J9RoP9puc1Kl6+RSTaQvog9ALR9ADGYMh7th4a3s9FjJuXLEySckRnOIPP1GrE6grU6iqCH8K4eZTIhQxnhVOYJ/hiDOGhruC/YZf4oXyhZUORaIkzBMTgEEwcfKTnnUFqshXw1UhWIwYwx5wZPeDE4A9tB0jCWJF4khFLRgFQFeMxPA7k6v3FCo9J0S1Gtt8UyiickAYbnymcAXZa4aEtz8Bpng6k60mYq6AXMfMOBk+vm4PHc5ONDJ1M1KccCB8zFREYyVbJB4IxIzOdcnTVewneGpb86FFZSDDHDQUyTL97TjTKvQpKylo8zXJLGBMYIU4BUCMGYHmMDVHFR7B4+Tjti1Kw29laOwHBS0AFucCBn11dt9jRo0X25lkVyxt8kkxKykFgYUxMgCLtKqm6IlC9LklXEm7kQxgXGc8AYE6q3VWqKkmoXXAK06V4MGM5Cpkz83ac67nJXQPVVId7MojEUsB/KYcwBzMNd7Rktkx2Oq2o0qsC0nmRZ5eYMkYPY9/Sc6ETZMUJGLlIs4t7gmJknGcZJGRoqnct8obZgwAT7T9COD9NIttWKDbnqFDbDzzKtFMKMTEeYwJicKT+IfeX7XVqhhSRnUgC7tkRcxcKvOfvAnGhuoUHqW4EYwTJZjkgXKwGJ8w4PBwNWdU2W6qKI8OKTQ3nZZWclmLTBAEqo7nzTkVjjjN3LuVUU9Mu8RlvuDQDGGMMMYUGLgZ4GMR76j0/qlJHao6SRgOSC6kzAuPBycYBnvpZt+mXGo8WeeAEDWgSCpPmuJLeU+b+En00RV3a0/LVpPa1q+UsjSB5ZLYebbpM8yFga5YVB2mM412DxVNYiq/wA8kMGAtEjyyCDwAIkT5mPfXuh951CqsFaaoCYVUPiMWIkqxkwYF0G3j5fTtIoeAKFrYZt3pqqqv+WkssTEnEnPI5A9/fBKUad4Z1hjUucEQ7ECJMz54nGBgY7aW7TpSJ4gJZVWQrHODBLSckEYx/qHONGdQr0xYpUqC2WxczMCSe3mkcATGMydT+M748gJ0MN5uAwPh0aShUMMxdmHci8GAvrA7pMaVV3dghvVUY2SCbQQPmdvmEkEKYt8skHgwd2qE00Ip2xcCJwIFzdp5n3J9dDV9gFTxJbDG602AmY8xu+TzCADn17C/wDElc/YKpkX6ZVpBzUYMxIARWJ8xgQABDMDmeDPAnB21QoobcA0ms8wbyWEE8wCFugMQZbJGRkDdL2T16jVr1JDMI8zKioxkBkaGLBhkDsBnvfu+ilVsqK5WxjJVmQE4UMDMnnMSC4gckr8JSukMoqytOqQTc9Io+ACZuVSYdRFpEXff76vMlkCWhGMBQAF94M4Ocgfp2D6cgZEHhvFIESY8pJhwvcSFUcZWSImNNSyoSVgAkraVtAn5vocAgwMxqU3GLqyeQq8EB2xdggXGMNIkFoYG0djjjVh27moxUQpJABaJIWZORJPrwABEGdVfs5i9jYyKZuzmWPM8YAyuMnVPWOo0qaMl01qotXmVMgwQIIkAmScTnExLHm5SoRLyH/tNIHzrDvK+QhSQreZrAQRKlgXBnkckaDXZEF3UguYsZcLcM2hFUkBSQBMxHEwQBQSjWCBaqMUK+YgngwxnAyAQBkm5ckAHT/Zb2iXYFFbPzEmCcgErE4j3Bk/QanPyMnYi2+1H7QlarWQKiwaaU6rsDHEhYYmcsR3wDgAXc9Xp1tyVO3q1KL2glUKRHlBuJJcDjNoEYESC96vvKjUWWklP5wkL5ZLAHI8qyQeSSYE99J950OvV8Go6WrSj90DmC832kSTErbEdwxJzoxy8LXce67I86p0cuytRVDGFvqBoPdoAtxJAJGSvpGi9n0UinTFxqkwph1Y5kmQxtAOP4oA5nV/w7taVG4VEZmUExLFiVAgQeUMSIXHHtooNUAUuApOF4PcSsH57xA9cnWWeduvCBJutkKu3YCaQQqpCy3DHsDbk4+v64hRprlHaRgHC4GLsclcHj2Hvq90SQSxIUc582DgGZEzE5zx7173apUDFWloFpj5bbQWBGQPrMW9tTu/oT15AKnSVqFlJq2KZFRCJAgoMhTjD8RgcAHQq9LCOWpOSbRFMEW4BBvPNSCAxbIkwBmdM910+6kvguwEEBsQYUkQVM+nAGIAmZ1Cp05SKTFiPKQgky+AAFMnzTEwRyfSdVUmktFER6fsPHMQrVCbl81s95BJvDQDgHufoDRRZAZvQEMrKV4IJC+cRIJA8sRMnmddutjUamLnvefIBAVbZk4EAlriSwM55gRBWrTaKa1EtxUvjIiStxA5Jg5GGzxIk1F6A14IeEB+8KW1HtS5rjAVSisbSMfnkDEcXv04FlcMCVUC1+2MyP4psEgzyPrT4FohybCQA4aQQCRAjCybY9QJ1Cntwabp8hPPECIx9eYgDJ+2ulNruLyYTVRYF1NGIAgtaQGiJHABICnB7DgatpohhItYAYnktFpMH0H68HGhv2jyFqhSzysQQeQwBxAJHl5HY95Oq66LJri5hVZcQLcnDSRgy132j6opMUIba5uBjkEHkmSbRAzPmALfwj3j3ZUHCg3AzwTIJIIzHFs5I9RBnnVO+3ApoKhpFR5i48z4MwDBAng8Zk5GNAP1/wAVZvNgOAiAg3NAhSQDMTcTHvrmtNJ7/cdUEVNg4ItKmoDi4iLQIJCkSLRwDOvdyL6RLEuB+CB5/wAR5YTOR3Azntq4blmggjyiRck/OZkZC4geh1adtcrmo6rUyAQpKWnJbJEGAwuIOWXB0sVy8aADoHZVRlNG1biEYeRi0CaoGWWJtEQZicahR2tM1A1RahZnYljJgZEXk5A4njgwBgW09vTEBWLEAi67NveFEEAjMk9zjI0q3XjKCKSqqhisk/NwBmSbTJBH5TGuc268fkFyY7TfUiSQwRy2VgC/klskgmc2nIBGBAJ80FsKNR6QG5KU6xZsgmCBABgkngfh5BBI5I801ta/cKs//9k="/>
          <p:cNvSpPr>
            <a:spLocks noChangeAspect="1" noChangeArrowheads="1"/>
          </p:cNvSpPr>
          <p:nvPr/>
        </p:nvSpPr>
        <p:spPr bwMode="auto">
          <a:xfrm>
            <a:off x="63500" y="-793750"/>
            <a:ext cx="2228850" cy="16287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56" name="AutoShape 8" descr="data:image/jpeg;base64,/9j/4AAQSkZJRgABAQAAAQABAAD/2wCEAAkGBhQSERUUExQWFRUWGCAaGBcXGBwfHBwbHB0cGh4aHxsdICgeGRskIBsYIC8gIygqLCwsGCAxNTAqNScrLCkBCQoKDgwOGg8PGiwlHyQvLCwpLyoqLCwsLCwsLCwsLCkpLCwsLCksLCwsLCwsLCwsLCwsLCwpKSwsLCwsLCwsLP/AABEIAMABBwMBIgACEQEDEQH/xAAcAAACAwEBAQEAAAAAAAAAAAAEBQIDBgABBwj/xAA9EAACAQMDAgQEAwYGAgIDAQABAhEDEiEABDEFQRMiUWEGMnGBQpGhFCNSscHwFTNictHhBxZTgpKisiT/xAAaAQADAQEBAQAAAAAAAAAAAAABAgMEAAUG/8QAMhEAAgICAQMCBAQFBQEAAAAAAAECEQMhEgQxUSJBExRhcQWhscEzgZHw8SMyQtHhFf/aAAwDAQACEQMRAD8As2fTmFvMwefQY9Dgmf7OrdzTsXLZkcAAgH75nnt3+ugOpdWLgCnURZSAKtSHQnAIkCYmee0aXVF3AKrUa8HImUN4MTAwcDn3Hpj5yXT5I7sZwHlfqNJCA4YiDfKgHPoTIPM8dxjB0NSqvIItZUbusEj2YLwBHzA/XVe/6VWNN6iPSKE5gMWW6CQUaADxJxgd9S2FIWK82mLfLIg8gwZJW0kZjXPG4qx2mg6tXEFGlFDAAMBBJJY5BzmPzjXbzeWooNoLA22AgZiAORA8wJERHOudqgIBp+KjR5ZGCYB9CfLHv3Or6/UUpU2K3EIbCGGVOfKMi7kZEHUktgOq1Ge9BIZgAsj2xI7A449VzoHb+Ky3F1GRaop8kCDgmCOD7Tq/p61HjBX8TSZFpBIIYCB5gRj30O27hiCeCQxIw3BImJE5P3HGnv2A0j39vpoLGW6TdABtByARPvdnUdjvadVoanBFrKSgBwQJB+3HsdX9N3d9O1aeBIBJkHkjjvzE99eVVUDIHiwMhRJzbPqcDHE29sarSr6h+wwqb9fDCLCi4nBBInvk8c+0mNMKG+im8kNCqQSZAIIMH6iZ+3rpHR3aqG8QWtAueARnJJwZkifoc8HUk6gtrAQ1xBBA/BBkxwJNue0GNUSSfJi0xhvd7T8NFEqw8jRBkXGBODEGIPGNLaCMXdUMKWEqqxPMAd4icesa92a+IrlmF3pjJzb244/saO3LrCorBT3bkykjP6jGM9o0jjGcuXYNgZoeHUYkqZgc4A5IB4biDEjMTqvcbNiFlypeCtvlABkRGRmDxrttu7zLXKIPlIHtBjiOD9s6Xbv4jpSA1emuLQJmAOciY9JMa5Q21X9APY4VQigB2JthoLc+gnMR2JzOqqW6Lq1t628FhyRJA+hjViMZIK+UAGQPQcrHEi0gn31KvUVSQsLgE+WZJjA9T3++pNxv3FKxuWVWZgxPMDtPJb+ECIjviNErWZVBRTey55xB9hg6FG68RQtOmTAYu5EAk8d4IBnB5LmNDkBA73BgPKTOMASAeAFiJiPrOqdl2sKLUdFAYtVlAZJkzHeBx9ffRFPrCkSgGfxL3UEkj2yf56U7PqocM0WpByDInt5o4I4450bslpFIS6/HOAx/hGMAQDqkU9hj3HYLOjEeaBdc5HB9hxx3zpZVFX/5lEmFEgNKwMg9oP30nrrVyKDWB2lwwvUxEEADyt82PSNV7jxeSjM9TEeVSZJ4OSq/LMR30ZxuS2M0r0PBvRc/iNagiEIIBA+UsZzMyY9dUbl67OnhsUVjnGcexm0HB9M6U9J+I2K1BUpm5DaWDeUkEC1Z8xxPvxp/U6moUOjXO0WKcBZABjtdH5ROjOMqpobZXstvU/yyzK4BIa0WwsACeQYJPY/lpdvKLPVkuVjFuSTibpxa045PIwdNl3LMtwDSTAUtGBMiPp79j66D2fTqZbxahYALBUmLiuICg8NJz2jUownaFafsL9vvkVSrO7VATkDCx+GSPMO54z6Rph/iJDqqvYGhgymASRIBg5j5c+mva3SKbMFDsgMGVjJGS3ovHtA1VV+GaLMCHZ4hTiFLHggng/Qe8DWhRoKikj3rG+UFSTCupV1UdmA7zJIMypJGBE686VXS0oUvRTE+YiPmEz6jB45jQ+5+HVYXeIcebzqbYJx/uEkwc8/kfTRFKAOoUJ5snzEZmAIifX+k6WWRqOkdoI3e/LYQDGc5EEYnt6wZ767QH/ruCbiZGFUyDkGSCMCJx7/TXajxU/U6DUQe7xHepVF7kSwlptYkmPeVEAep9xqO9Vh4IyyszOAOJCkNk/KfMJ7YHtqrZ9XRq5YXCRYXXziHiCEjjmSDnPGqa9VkZWAmCRiDluD6Zgz9vbWjLOcpdjmmOxtBRMrcwW0sogBhAuHoT9sCNM6FQX+IVtC0zF/4kIIC4GcgCfT01n9nty7F2ZReLpBkrPqoJKyQTMfh51eu6YMqO0o7+Ug8mAASvNsx7Z9tY9xdJaJDShXCKxAAF0gkZyYaDnmFH0GrtywscAjDXExm9uZGDMFR9zpD0/ql1OCGAvhWgxAuM/chhz6aN32+pUqhUm6pV+QAkSTGJGbm9sZGew8+SyOdLvX7oHIKo0oQhMQpIPuCORw2T6d+dJ3pOb0S1Z5gE8CTx8pyR6Y99c27JNOmobxVEGmVMKzFmJZsTgAnmI022lMmkc2LUuUN8rPAiBd65F2RLYmDGrHzi1FIDlYNtNstI1DP7pScB+WMqQe4WZYfQ99UdR6kykXrNMMAcGULDGOcjn07Htpiqo1yICqoJA7mCYBkyJJPvA7TGktWqhkVGy55mMsRPOcWiRxk59GU7k4v7BZcNkD+8VgkkHBkNdJkjjuv5HVHUL6RVl8zPiFyZMgKQRnABj/Vobe9CqCoYbw6Nq3d7RAnMSGMCAvrB4nUt8HrMVpPJpxTqEKTiS2YAJcR27jt20wg6Su0FMJobFiRTm3MwI+YwYAHA5ge+rWoFvNeFhoAu+bm4E4MdzPYH7LtkKq1FesItYCLgDaIEgTzA4Ojt/1ylBQMpBEGcn3yPUfyHOrx6XPeothtE+m7tAwKMAVIiVxyTgEZ+2o7pFZWYCmXnAcLEwRzGPp7aXPvVqgAAmP/AIxxBBEGccAfnqW13QwHKjz3HgGMn+I5mDJ9ONV+V6hb4/mjuQcorsIgFXsMKSyqFiVYj5T6RzaOdXdW3VMsYNwgLjmSMQSDccgAf8aDp76oSpNVQJMhTPtPHfvj19tG7wrViDBMDmcBYJnFpJPb01CeDOncov6nEaRRVgs0YinMGcADsI5mB2M6oqboFDcFZGkKvmA55MZI+hg5OrP8LWsJNBlBBEAkMVXINwzEzjE9+RrtrsUHItsBABI7yDE++M9joNrtRy+gV06vSQzVg4OBxODaAMSSScdruI1XVqAN5YRWYnBJIjt6k9tV0dmrG1RZIJgSVKscwOfX6a6nvD4gplQrKLYgAOOxUke4zz6xqTfLsc/qV7yq1tiK0MoIaIA9vr6zr3qnSalZUJqwi2qQogFjAU4mQPNP+050z21cEI3rggkgCCfUc9z65jTCrSTmktoBGBJMkEgCPWe0/pqn+1d+wTH0ennbVKbWsA7QJKiRGHtjIHt6RnTLf0VDvejM2cgQVgxEAd4+nGnu+CyxdlNZYnHymSAp9DnAkTboXqVeKMWvJBbsD5gczAMAz789tdto52ZtattWwG2VDeUG4iPRiQG+mc/TRz7918JLblYz5YLIQD5QrSoIHrPr6aI2nSFCqWSXgOXeTEi0sCMzC/LzgRM6iu28VmeWUqQpoicABrTGYPljj11WLSG5Ip3dMET+8j8LMsk+swIAJ4jRu2BqVWUq9I8oSWZRMSQJzk4xJ76JqUQHhzAsGeIZp8oIxEHk/wAXHOqdtsqhOWmABE/KsTODknjIzrM8nqbZ1+CjfdFS4I1TCySyMWY48t0g2/LxObe8aVP1BBWtooHN2WJnMQTPBaYEgHE/bTdN2CqWaJIyPNBJP8iB6z8w1Kt0FGUVHLK7zCKZgkG4x9RdPcD1OqQyxdUcmhLS3S01JeGFQ3BQOx/1c4M8+vuTr3VtKhA/dSYjzkxcIiIyTAA4x667Q5p7aZ1RZRs6Va80zSFNLjCXeYKeFAODI7ESR3EwVL9IrtVqXsAHKzTp8m6CFt4HBkDAtPGtjRoSwMgqqsSVHB4HOQRkTHIPppXvKlR6hVEcOlrAuO55xIIIH3wffWueZ3JxWr7nObFp6Oy1QsSgcFXQXcfKQSDZKg+X5T3nue1DxUpjxGaLwXgRcYJkYGbvwjsMYOg9vvqM2MpVgLWyQoB9Etzk8j140V04qKtOjTdEqkSA2CAbyKlvcHsAThl7aw5JZHqK/wAC2vAV0vo7UEM1CSR5FyOSASy8G0n2HOMHUK/Tqk1XWFPyipaobzAE2syyD2xwG++kuw+J3YMzEVVwVYCDdIHhwSPMpaYUzBn6NN71keCGRC4qNLYJCE+UqSYAkqbT7d+2WWOcMq0TtFW3qXqjWsDUAhYgArIETwOZPeB6aY7qhUautQBjAUGVLHAkQoPyhSCCJJIIzpVtfiVagUO8AMRILWKIUFggtN5WYkz83YwfrnTqVGnTFSioIZRD92EYPrHPpr0en6Vyk0jtHzfq1VtuS1ceErzGMn3KjN2TyPtrP7n4t2X8TH18p4HaGIEfL+R1pP8AyijV0vJIs4AJj8pj76+OimzNATA7sY/sa9RfheGCtq39wprsfUulfFm23FZQWbw5LEBAWunmCSBPA9B25OvqHQ61JqR/ZqQWMG6FJIH4olifc6/NlHqIorBjJ/D/AF0NuPiQgyHP2n/nVsfTY4biqC0fXfjKgS5vpWk+gZQfpnI99YurvUpA/u1Ueo5P9dIdpWBp+LVrETPkXB9iSDJ0p3vV7ybVCgcSc/rOtdg0Nt18QHtIB9+2lm76uCcSPppM9We+oToOVAHVDrzJPedc3xLV4u8o7aTTrp0vM40/S/jCtSIKOVI7Ekg/Y63XTfiob1YdQtYGZE2tjn2P56+QBtP/AIP3bDcIoPPP0jSyhDL6ciFeto3e/dzalQ2BQSGCmWyAFx6TMg8atpU6i00U2ksDBGCsnymeQYn6jB0eSGW1s+nseJGrn6eWFwN4wLZyOxweRORkxdrwes6WfT7j/t/vuGMrI7qAgKi0gwQBAYHnkn0BH199XbauJvp4YEGPwkAiVyMf7ifUHRW727RJIJOFAjy/KIwf7nS/eU2apbCgDytnERJqD1JH/wDXtrFFJt0yhawsLSWN5LGDwYJEAgs3cj6e+gdzuWULP7xmWVOJHzEGOzQYg9xz200pqaiCUVXBIU/iIAwfsYz/ANHVe66YSwprKACQR805yTMWyJPbHE6pKdKkFMoPU2WKVT96LDAnyxiGx3AxOiV3CFbFEMx4Bu44zJAbKgRknnVrdNuQIQpkQGPJJIuURkgY/wChOvK6RdSoJAFxLsMyMQi4m6OTIzGZOpxyX3dAZduepg5aHNovwDgQsA8MZJz3Jxryp1j94wKWgYJHf27AxA/X30oXaN5QWZQXEoyy7TiC/BAJnEDHbtbuFvFskM0zE+USpI9Z/MySMTOqpR7oOhvRQVdyArG1hcJaBAIJJwcwoMDmMTOFm53zMAxQmc39iMCV4g4j150v3NVKKgq7EKcnOCOB2yFgHOI1Vt0qCmCCrG1iTmEW3JyLQTmCeSO8HXXFqkjloYPubnwwInB80D5uJBFp7Y5B15pdt1ZAwqf5ZJMyASQYIEmCJzPoMc57XPMo6sI5G7plCruIkli0yPNAJI83Gfa0cyJkm4umDYziFKqSyzgOxYeQd0UxJ0J1GhTLmmiB7T8qiboVcnBggtbkGJnnnMP8RPTrs6USKdxsDZY4HPEjjn/jVMcZTjUl4F37DzoKbdN4WrOb0UNTbMIFwPNFrPwbuORHEDbveUF3FCnRasEuYPUqUZemD8qo1MrKGSACTbyPTQO32jVQyqjwreUKQFg85cG4+4IjRO325FULZUuQAs6iVyMAv8oJ4jXpYsbjB6tfUZSi9NGQ+M2P7S/hqWooQKbqtQC2JAifLyZAjvqXU9kaG2pVqW8o1wx81NGaaROQLWNx7gmO3cGdfTk6SCgUC1cs2QIjkGPXj89Z3f8AwxtnYtVp4zDUyZP0yLvvrXOPGrj/AEJr1GV+Hulbvd06tekaR8KcM0uxi6ETJniDgdgdfUvhT/yLU320fxLPGosA1NQV8sCHziSbhaD218g6x8PtSqFtutZU/CWIu/NTj6aXbbbbmmb0FRT3IOfv66eDjB3QJRZ9v3nUmbDCR6H/AI9NYD4z6Myk1kYWnlVnH/Ws1R+LNzTPnN3+9f6iNGr/AOQKnemp+51sebFJUSUZJmerNOSSTqqdNt71SjuCWZDSf1BlSfcRI0HV6cwAYCVPcaha9hwf9oPrqotriNeaUY7XTrtdoHHsa7Xmu1xx6NMehdQFGsrsJA9P5++l2vdMnWwPZ9g6fv1qLcpwdHpuypkEj3Ht+msV8Ds3hkk+WfL/AF1pK1eNM5KWn2Eo1OwZax8lRVcZtcmCfY8fy151To9VQWqKzBgLmEEDAEiDwB2xgntrJJvY9vcfy0xofFFSILMREeY/p7687N+F4Z/w7Qykx546Fy5AbhQwzgLE9sGJmcxqW96ipS8gsGwEugyTJgj8JJDffSrpfWvKwCqSpEyoMqxjue2YiI++gqVKq9QwhIUSsAmLY8inkXD6ffXz88M8U3CbKJj3Z9Upoym0uAoiYJjliq8xKmDjg693fUi0hBy8lmJx2Cf7e+JH5aF/ZDVIYpBgFhUExzcv+m2P/wBsc6M29SkqmoTcQRb74hTB5Oe2MfnJptUux12cUKusqWKHCqBiALSTPcrMeh4zoTc9OYgFiBSAVUVCSRBBbJycxjiWnOiYk+I5MF++fltyCDJJaPrPGNe00NOm5FxkkNAuKiAZgHv37gEH10I5mlVaOdi2l0i4K1RB5T5QEGSTPyjAwQY9jmMalTogeLJ/eAwpiQyGc2RFyjy94k5AgaOrIbyQAqhR5QwIYhZAJjzDkA44jvqNSoKaqzWuo8p/2d/uMyJ/i41T5ni6OBk2rllZoZiuYMFI/wBREGZgyD9sa7RlWsajRIZo+a4ABQcEkxOSVnj5e+ddpXka0thtCOqGqBZbJJvKmCSYVbmEgC1lBA7mTxobpHw1JW6ZY/5ax5RB5bABJiM99Sp12oeIoWoogOHPmSTbJVoF2STJEkDHGaOodUZEoOKjm832ACLgq2z3C+h9I9ZGrG8sZ8RVo3Hw58ObWopCNUBkxDOfznv7ZiNC/HajZ0qQpipUp5QUlYLbaLiw/ExEGckgHS/Z9WZ6IqVGNyNDBTl78gYzeBPm59ex1WdzdTRUCFlqGqMB1vA+bk2gER7xHlkHXqR62qtOkNz+hDpW+Stt3qbclnUA2M554Hc60vQOnqXDVSqLEkMAwB+pFvqZOsx/hRR6jVERCSTaqkQq4UtbKoMjA/IcmfT+u/vEfwfEpBrQb0BYyQYUsbUt9fMZnHGt+PqseS1e/sIouXZDb4m2nTywNGvTLnJQODxyfYaz77akBMCPU8fnp18Tfs6PKiQT+GZN2RCrkccQf00E3QmqqrfszBCJCupJk/6D3+vpq8Wo6KvHexHuNnRYGQpA576R7r4X2z5AI/2iNavc9BWsrU3o3tTUstNawVRHLNYC2MSIxnQfw102nTpF3FFeYHiW4HeXxHMXc49RqM25dkg/DS9zG1vglPw1CPqAdebLo2425lYqL3XIn6e+t5tN34jWr4YUsbfEYgkD+E2BTyPX7amSjXBaisFMGGBg+moqOSPqRzjHsz5/vtvRf56Nai38QWV/T+mk+56K4W9P3ifxLkff0++vqz7ADsfy0AdmATGCf1/v30Xml7oHBHydhGvNb/rXwvSqSUHht7DBP01kt78O1qYJKyo7rn/vTrImI4sWzrteRqyjtmcwqk/QabkKQ0w6P0lq7wMKPmb0/wC9MOm/B9RyL/KD+EZY/btrb7b4UrU1CJRcL9OZ7z/M9u8aSWRIZRbBtmi01CJgDUtzVnIOubproYIgzGfXn+WiaPQKrA+gProRmO8bQmqbg8frofedRsH10w32xKzOs31KpJI5t1TkT47HHw31kLuAXgqcNPEH19PWdfUX3a01WpTCtSkqpxM+7RMwPyIMHXxf4cHiV1UGMyf563lfpTsGh6jsQLgcy3OQTAEZ/Psdeb1eD4j5LuNxNLS62rvimuFBZoW5yJgL2IwBDH8BOZ1XuOpU6ZNLypU8oUGLgCLiQPYQZ+gkDWXqbvcGuR44QunycIDdEqn4QBwJPrkaYdarwniKgqFwszaW8ts2WgGCV4gQBHrOT5XV2PxaQTT68iBwCAqAFmBmW5RRANw4l8DPPGqaXX2q0wHVluqR4Uz5XImsWVZMCYUGRzOI0m3/AE9BRRKCU5dfNcAXQggWgkwMAEEQexmNGbPbAAUyvg+UMfmF5JtEXmZJnggT7cKulxpUkdx0HpWDVRbAPCXFjH4lIET34iYJ76P2iF6lNWDXkL4lrKAJWc4CjBkyBABHM6Cp1KRaGLqaeKalAXFpkC4FZbI4nv7A+Vq/iYhRdEvPmGRBYgWhwufykam+nVW1r9heIJ/gVXzKB4huATwGlSLSWIn8PA5j8teat6rvqj018Ok3hiRbK8K1q4tiWw2P4T6a7RhijNXLX8wLHYjodUcsRXUkx8pMhwh80RIjjgwI4Gm9DrRuUCilRj8t1uCWtZiYj+UA+w0DsPhrwHVayEVGPlC1VJuLAA+VIRQT5syIOANRp9E3A2tWqzUqN5hVcG9wMfhQgc8Hn2nOr4MudxC8c4jPfb6myWLUBkllLTBn5u8sGIzwRAGI0x2W9+VcKSwg4AuWJYgmQIaeYHPBMZnq+yY+Gy1rWphbv3X7lyIb5yFYN6o4jGCeNHbzrAQipBq3OQoRTcBarOmc/wCqBJ9wW0mRTjJJb+gu2zR1d3TRXKorOGllIY98fMIM8+plSfbHUuo7Q1AjUUoVC48xmSAJHfykzbInnj8WpdV3/iKw8NUuHyHyeQgVASMkxYUm4kYHvrJbgCqQFWkikiaguLSAOCSYOO33OtGCMuTbDGddz6Lsd8zk0agdQVjzQptBBYh1JJ54mBccTnU6m9CUrKautXhgHYL4Z8oJhg6OBkspGZOrunqAix+9ERc5DEj3bn7HRguJDDEdhEfXHOvoMfSVTbEfUKXsLfh/4Up0UlD5m5IyTPvg99OKnwBUqQDUtUDmxcj6tn7avpO6wwIu+hn89Mv/AGOoV84Un3mPyH/Omlhf/FCxyJd2K6/wSlFJLtUKiFDGf5fL/LGg9r02kl0U4LTcV7/UgzOrN/1HxMO8ieABj8s/ro/YfsygXVWjuAh/n31RJY47Fb5S1YgHR1Sr4lJ3BiCtQs6kehBOiKe2UtDkAk4YLiD7f99tFr1K4mzb1Cs4JxP2zomnceaYT0IM/mIGpSwYfA/PJL3FnUvh006kMwI5DA4I4kaR7qlEwMad/FPVPA3W0JFymgVP1ao049jGp9WgyEUSDnBj7RrDDD8RtR9mWbaVsxlekv8ACPyGjdl0N3gkWL6xk6lu5/aKVFUALKWMff8ALjWhbxoHyiBHP9zq2Dprb5+xLJOl6QXb9KtZTSZqZWCW4af9wyvcQPvoig9VGKrUgMSWlQwIItiDx7jvAnV6bt1zhvoP+tSpvUbLU5/v6a1/L4l7CfEnVIcpvqVqhkNw7pAI9xJH5Z1e2929QL41NmK4UwwgfRTAPvpMtdxjwj6SI1GpvQDaxK+39jUflcTdor8WdUwPr/TKFeuURhTng2sFB92IgfWdfP8A4k+H6m1dhVUYIgjIMkd+4jX0Oh1enMXNP5aW/He2St05nkh6BBWe6ubSPcAwR9TqHUYfhR5IMJubqhF8HdJTztbluDbMDvnsdPK3Ty7G1yueYHEevJ1R/wCP9xdQZWw6NwewIx/I/p660xQckfz1fHhxzgrJScoyMVtvgwfO6+ITOBi0+pjn7n7ae7LpsASAisILMxAGM5APafTONNGdJhWEgZz39NR3ZqumLjAkHsB/9pEfUak8EOKcHqgqcr2ZvfhmdTTcIFgK4+YsScxJvmDx66ITa+GAN5VqhmdZZlaRBtUcAqv5cZ7HQf7WtDcNtGD3sgbJDA3ecc4BzOI0SrIpYuVeshg5F+cqFJMfkca8RYuEnvXnX1L2Fb74fDuxqKwWiimWyjBRNzNICsQBMsR2AI4n8OV6K0a1qqqlC6qrISZDG4hCcxhQeJP01Hp/U5UB28JnafObltIiaggKxEDEHB76sWihBtFMtkVCTmTcBCDkZEDH5TAnLVQevscztvV3BU3sng0yQAvmW2QPK5XBuIJ8wPmzznzUtjUq1Fh6dm3RSXVwAfELwq4BKwC54mBnk67WWfKNJP8AT97B29wKvtVatSUhRFxZwJiGtWBn5u1vJbOIOo10SowmQl3AgkdrYI4P8RzE6I/xphQJAFOqcAPbabo8yt+EKjOADOak5IjV+yC1n+VqAgEmolsAzEMWCkYmeJ16WFY5pth+JKrA+q9MpuFp0fFWcktbb5RJAJWZ4OPXQNfo9R2F5mw3quQqki6YEQSI49R9NabYVaVQMKboxBCEpm0sZY+gECocE4/PVW8q0fEH70t4jH5VIET5ckicR95Ea6KjKXCOv70dF2ZzqPRfFVPlJprapa2QJuAg45Or6HwkrlHQmlwWy0v39Md8zp/vtm1vlZQ0kCVgnuIA7+sau2lN1UKSGAPJGSP7xr0emwSg2nRLI4tKrJ0+nBFFqY/v11I0K34FUe0HXn7RuORYR2JH/EaHr9PrVf8AN3AUdwgP8zr1Ll9CHGC8kd1SfipVI9lH/GgtzQ2qG6o5B/1SP56Z0+m0Qcl6n1aJ+3Grz02ieKKfck/pOhbQdCbc9Z26xDk4xCk/qNW0d6WEo9WPZO33jTeQowlIf/Un+eoVKzHhgP8AaAP6ToU+weSKEVSPN4scyxgf9aHffUVgolSofYuf5nOidxtLjc/mY+oJ/U6oSnWE2gKD3u/pxo0c35FvxEzVKS1CpHgVA4DLHlYgEcnvafudMC7mLSgn2b9I1T8RV3FAhikNClQRcfUDPsNEbLd1KagArECFtzHpI9NZsTrLJL6FJ7grMx1h2XqVAhslQCbSIBkE59p/LWlVWnDg47tn8udC9T3pO52dTw7qn7xCLDkQCvPzRc2jN3vqoJI2xE8Dw/8AjS4G05L6nTjaX2JU6tUYwR7T/XRaKx9j9YP840u2rbpzcfEpr7KAP5anuuolBHiFn9MmPrwNbE7ItA3XNzT21PxaxYqCAPmJJPET9/y0n6f8cbatUSmrMGYwpKwJ7AkHE8aQfH/Vtw1JVqACnd2nLAGMemsV02uRWpkCSHBA95EfrGoZM7jPiFJNWfoCmrcMcfedJPjisF2VVCIVwLioJMBgRz7x/Z1Dab6oVHiQrRm1jH66TfHXVym1CAktUYQPZefvMa7rIf6TO6fJWRHuwpBmL0Q4RlUEzJkLmYAEz+gHprXbbcMFBgsfYnH1nWZ+GKdSjtqQPDIHHfD+b+sfbTb9uf8AsDQ6TpqipWHL1Fuhl4ytNxtzzE/fg6zXxPt671Z27EJaMB2Re8yAcn686YNuWbkk64A60ZOkjkjxbojDqJQdo+cW7ijuEsuXcoBYFe5lFsiAQcQePTSzZ1j4wZyb7sl5w1wmZ+8z76+lU+hINw24li5EQTgYAx34EalW6NRap4jU0L+sZkd/Q/cax/8Az6W3/g0fOb7BSbjxSGNJaYAIUpywPdpGD38tvOiqlAQAWPqFBVcHMiQYmO0aoCkatqPcQe4UKPoJ7fcfpp8nR4UowS7mf48m7ZOg+48ZSkKqpac/u7ZJ80nm6Ikc8Dk67VlJ1VZORgnMExIAHrF067XmPpUpSUHq/dmiOWLXqR856kNw7AnxipBCWARIzEtB/ECTbi7005odK3VPbePV3CooIUo4LNTu4sggFiM4jE+mdNsuhMgXgGmBczOCMgRACjzDJ7+bEDJK/qPUKCOaLtUJUhi10g+SSpkzMys5JJ7ROvPjOL9KRojFS7IB23xilNUop4gprTqMrFWLVGKlVLKMKsgEATjJzrRbWkx2+1d2/emmanYEI5NuCZkwWmeGjSPp9Wu0WNSopUljbSAKqSUyGJZpsPzHMd9Pk+HgNtVrVt1UNelcSpg04RZCQoBtjgjHEDWjpljhPk1qwSg3qLCjBZSYLjAP949NSbcLJCsGYYYjgH0nv7xjXzH/ANh3VQBfEaFMgCFg+uADrcfC3xStru6IFopNoK3XRg2QLkBkkrJAGRnXo/OxeSlpe/lnT6TJCN9x6a8DjP8Afrqp6gJzP0H/ADqe82J29VASClWT6kMADPHlBhjHqe3GrKgU9gdb8WVZI2jNOHGVHUGXmcfXRKPTkGJHpdpF1HqdCjTLtVVAP9UmZiAJJOodJ6rTr0/EpsxWSJYRkH0I02m6s6mvY0lRlJwoj0/7J1WaE8QPoP8ArQlOso5H66t/bE9/toU0daJlLe5H21Bq4/jOoNuUPrHudDvuqYyQfrM6O13A2r0K/iFZqUVuBFwLAzIiPSO33OmxWn6qfs3/ABpV1DeU2rU6yeZACrNEeYkn7mP66nU61RkASx51kwZYqUm5LbK5U6Sor3te7dUrbLaSscA8sOJmPTT3abx1EtUsU+jf01gOrbmd2jCm3hkCYAIwJyfTAOn9PriPIAa45EEw3qFI/EP4eTBj0JxZ8a5c2lbFypqq8D3qfUBbaHMep0kr7q4jJgCBI/vvOqhvFqIGVLskGWMxjtaT6iP+dFVd6oUMyA30xdcIKRbkXQewEQD5jpZ/iGDC1flr7EGpS7CfrXS6e4pWM3eRzg/qe+k/QPgSnTq+I1RnKeZAFgEjsZmZzgfnrYVGdED0qdNmjj7xIJ/P2g+wPjV61yBVXLcCMIowI5kkH8xnOkyfiPSz9S7hjCaVewA1Ss9woUGkKSGdYEjt9eYmMjWL+L9kzHxjUvwPKrBlQ4DKCDAAYjHYMNbLr3Ua+33VKtSk0qXInD3ElkPtabQcxAPOlfV+lJV3VddurJQrJ46FvkEgBwf/AIxJqJ3EgDmNZMnWfGSn2RWMOB78J9Td6KA8KiID2w1Qf39Bp1Tps/JhZyT2HrjMDQnT0ppSqmmBCrSp01Yi4qXAFQ55hnwOIgzBOtBUoMEEwsxOePQY7n/jXo9J1MZYqvaITi3K0ACkBrxdzaQYmMwe/wD1rq3S6lO29gUIENHGAcj0z9vpGpbfpzFSQZtJERzBIAH1jtrWuqhKNx2T+GzzdIVIj5WEofb0+o4P01HbqbgSJAIJ+k6MqOqSGX92gBMHF7CSEJ5aM2/6J9TqzpYDrVBEThcC9cjJ9Zyvvd99edl/FceOLi/BRYG2CDp7uhqCf9wg59In6n7Y0TR2YQgMwN2JDCIIB5Pykm054gj30YetLYSzlbiwDiyXt5FsWhB5iCQfUZGAaXU0r+IHcBwpDFswBBAkFlYRMmYFkkCY15vUddLJH0qvctHCokd3tySfDIe0x9onE8Zcjg/L2xrtB0Nx4dwLW2kZYAHzAwrLdiR5wAD8p+3a8q80t2GqPP8AEStENcjBQR2Ju5n1KYwRzJ9tJP8A1unVLE1batRiyq3mUZkqSoy5kwOIBwdGVPh8MTTmBUZ1JpzaIBZXYQcgrOMYjvGqG6BFMioyrRyALoYlSB7cEhSf9RMgQBbD6d2aIScWF7DYttmVtyUNIRbWCmUOIXzAGBx5sAgESeG246pt/wBnemfFprUHzsjCZBHzAkMIMZ/PRvTuiI9BqdKsWDi5i1gVJzahYBrINoJGcnGdYvxqO1Wrtl/eI4LBkZFqJVUSpUTJQgiabRPIg62Rd6NKa1JGOFOotS3Nx4AzM8cT6jTfYVvDq+KsMwBADDhiIujgxkgHuFPbRnwrt23e4qJSolX8ImhezNDgC5rpXzAEspjBtwY1N6ioyJuaVRKquVrsCJIkZg8OJMnIODzrnFXZfm+LRvuidefqS1HqUSF21O41Lo8wQi1R3LwxJxAx6TXX3wCraHkrItWeRcPnwcEY1H4v6k232qJsXX9jrAiVksDGUJJ8pbJPBJYyY0k+HPh7xUpVxTWqbVpqZf5pt9IGSx+kHjW7Dl4UjDOGrEPXekM9OCHAJHJQSewi4++tF8N+JS26Uys2DEEDE9wcz9dPep7c0aj07KbOFDhGcAiRxmZPfE6xnXfiFqdJzQeypgOhe+JJGCfLcO8fL79qwyYscri2Gd5I7rRqn3pxggkwOPQn+h1aXH4ig+sa+e9ESuilqVSspMeVoaOzG1hE85+utlsgaqKSrVH+UlqEiR3vBAHPBnjnWhdZF6SM7wtbDKjUqYv5j+ESM9o7g6z/AF5CK0UzWCMAYkAL/EuTmCORII0butoSAQoU/hKiDgxEE+YA9j3+mme/irtfGKgVKZCOoFsjEMBgYBiPb2OsHU9XKevZFIY1DbAdptwdpY0/56sT3NyMJ/IDVQ2NiLUC48Wy4mINjsI+6/qB30RsGdqVQKpKAhgO+EqC4EwsXHj0b7H3ZdQJ8dLndBVSoKhtIAubygQLRaxEHI49teXHKndlG/AuEVPMDBuIiIEEdiDzPaPpprQpUttYZXDLfUq3LJnhQsj+KBEeU3Ng6ASk19NaVdWZiERQjeYgw3Y5m4k+3bA0w+IUoUqqeOwKSsUouSQIu549QSB5gBgZjkm+VPs/zBP6iunQPi2rSXzn5vMywmSYHAgEkMBEc6a71txRpmoyMaDqLymR4ZggkEkwJ5jg++u3nxeBTqUdu9MByfOoN1uCTOQCeBBGRONIKbPTQBXbHlKEtEG44XItwST7j1nUY4Y5Jbe1/f8A4CEE0ME60tYlkbdVIYFrk7EwCts5lgAP0PBt6R8U01vay574DCPlQgg94MsojgwJHML+jbJjSeootamJCcLBJvHOFye2LMRGLW24oLJXLozAoJYi7hREAny5OTaCONGeKEW+7BxSYw6hehgtTquUDPTwEp4uJZzFNFAycjnjOq9n1OktIUnQMLCxUFvmbnDAWwbWxhgT804W0ayjAo3lBeRUsMkgsApS0qOBM5J1XuOmtWBrFTRlyWvny3RhbT8swMzxxpotJa/MRoYbPpoXw7fAsLwXRi7KGYGGVrQFUwflJGffRlHeN+0+G1YqqqRE8EgeYwuI7CZJH30LtOjmkApalAlhWWQGBFuWE5BBDTxj7G7XoLgm5zdBbhQPK7LaTHqB/wDkZ7Sk5tT1+uhUiredQZKK1EZA1sBnYQYRZVjOTBUEjuW9Ncm6cUw61FKAH/LPkE/MogljMGBMjBHMGW+6CHp3VUNVrgEUM0BXuqMcQSfNkxz9I1VtPhvwkYJTqHvd6yThX5J8oXH5HvSWWfGk3ff/ALAkWbPf06iE4QgMAzMQCWiQuLlYkTkGT376sYJRtUKCW8+STEBSpmSTBW6CQCSMY1dvadrAAL+7BtBuAuibru2SI7kCfSVO56yx83hMgOGDrGWU+YT2AnnEkGNZVyyLl2A7Qy3Ko7vU8MEv5YkqGBbzwYi1QZgeuZjAj0lpU7gfCogDw1p4DPdIJH4iLSZJPCjEkCvpvUFWmAfIaUhvGkswBJx3ZOSTPeI40Rv6zPUsqVFvyzJaTIYW9gZ+X0B4wBrTcu1nKxd8O7es6PUqGZMIALmPFsK0W2gVAe0N6xPanXrUyV8M+YXC0gFL8XYIAUgQI+h12n+PFdw8l4D3+IBT89VfnA84bHNzAkESTB9Md9QTd0XJa24gGfESJ80sFB9RmSAfKPcEfdshgWqQ0zhZYGSQWErI9fc49J1t9SpqGNK0hSvhoJtLAypHb5ZuK8+41kWNxqrsaijd9RZ1kKyJeCKlxEeUZtgSQouCnu1xBt0l29B69ItTlGZyoqFfKlFgGqMpJAuwZcxOYK8afrv6bW1HUkwrAFgSvlibJhQI/rgnV+66WKsuyulNagMIWXxOBkjkC0iAR98DWmOVQ1VDoyfWOqbimKVVG86m1dxBViqyFkgCWtBzyRJ99D/EHU9zuWTcVFX94BEggkLCgmTcfWRggH0OtZ/hBqBwsU0uKmjIKQXmSYDE8ZBmEzNume6oJ4JVrjiFRmgBZjyz5pdQLoJECDGdX+ZgtIdZGnZ832nUq1FChUmm5gmGtDDy3gYBhXK58vn19GqfFlGrslommaKrFXFOwgJeEAUO5BZkIEEwo7ThX8RVaaJTpVB4akkLAFwN2TPHaTnvxjFR+LqFKuodDaQyMQmAC4IVcySLFiQoBBHuGjnlJemIssjbAvinbJUpmsWPjoVmoSQZIXBnvB4kkWmCcjSc9X3ZSmgFFA2FU00BqH1tIg/UwCeJ0y6tt4X9oqeGjk2qKk+GoIYRYAb2yxJEJM8xr3p3SlZkqrXurnLyCRbE4USSeIAiIM9tFS4q5MCbRPYjcUd0IrPXVCL1J8r0rYwVJgWkrjyz6EaO6ftadBak1IcsQsNVk3BlvcFzTNRVIOBAPcRpntqK0kVfDFk5UQRMjzEEQXMRcZtXAA51ZUpU2bxHRCYi0mTJYgMfwgAzGe5wM6m+pfLvoPIV7Hbi7DusQrr8qnzcsTxggYyOxPGmT7WtTqSXLU1E2qWAJINgBLQRIkAGe4iJ0SEoeEwAWZJNgKy3yzmA4EkWniDBEnXPt0NBqQgKDKgsbVzA8wzkrInkKew1neRK3YOWyO56aqBq1OqC1iEhmeFMg+YAzUN1xzjC+pIjVempo0kUh/D/AHhVpLWLAWRgnzM5M9scCaH3Cqks58Ak0lYEXSfTktIN2ZjPade7astOr5rntfxQ9oNqlWhQ2bQFAAlsg4kEak5coNP9AFO0V1rqvh0wyIVNSSWAbNkAwpOZLZyRjIN242NPdt4lQ3rwpZbRIIFtqlvKO0GPbOqNp+ylwCb6tQh4JdTKmFk3D/UYnkScwNPNgaYRQFcIGsA5ICj5fUfOCWInII9SHH06Z3cXP0VfDzMAyRRDAtjC2AGwEhsAiYE50LvNmqhQKhRB/mTMoLfNPdWN2AJAOJ9WtMNTcsrF7VZQvfzSSZMk4Y+fDHzKP9VlJA1MrVDE1IhGUBATFpKyL+wm4xJPHlFMcaq3s62D0OqoyCrRtPkKMsiYF0G6LSIInnJzMzqvrWzVkVQC9JQuFPmPc4K/h9z/AM6O2FNESotNFSjb5yWLEzIS3kXXMcHJzEARpd+y1fBLVVW0ceEctAuVXN1oJEeYDvyRyuTly8gqydXaUqaKVAVbwnmckYJF/qwBHftOOdMd181Q0lBBAlVjLGbW9OSPaO+kfR+mPWqCruRjEIptWJMCCZJHl+bmTmchvSZkoNTRirfIThrSytLKAR5UFpAMciCcaE8XPVnApdFVgGwWh2gnzDmFxOczHr21Cr1WlThbmMAKWpEEczkic8FoP/Olz9OWjtwKxd73n92TdUhQWDK2AJBgBhNzSc6Q1thXZ6NqVaVCDJqMCOxz4fBtIBMA5HMTo4uk72xafsbit8RCEkXF7mUgHzSsSxGJ5/MnnSHe/wDkEK5R0KViotZjBhl8pg/Kv4iDaTdjHJu32KGmHWmjMoCgAglSQYBZh5Z+/wB8Sb4FJVqG1TJFRySIDxAjyybRPAjv9ThpJ2mC6FNCu25hadgZ2BLQGstHmPNrSYBY3cqPxaPFIPcm2KVKgE1K7lIUgEMiAk3MYI5/IDzU7zpO2ZaRoAXkGACRIJCkrDiWIHmkWxE8AasG2WmpLi8rHhLaSFJJI8qsUJHcQP6iqjjikhr8AG9WhZT/AGi9HDlrlCBGkGJDC4A3fN3B76n1Destbx/naqQkQQVQeUPAuByWBXmcyCdOKm2RRcyAF2ZmdWN5Ik3XH8RkeXgFu8E6Ed1r/wD+ehTsaGV6dgBRFAIkZwMMGElmnuRKcFKfFe36D6aon0unTpFzTTNRvEM+UrgqMEACYJEQMtE9u0Hv9hW8RgKiKowA18mPxFRkD3DEewkE9qc+nk3fJf1O4st6fSo1bwvuoNJebiJbM3MVAyB3PyxGgevfDu3WnLqy02JuenaahiWN3ljgEmI+U5MRqXS/iI1WNOipKiWYyZUSASAeZwOx/U6PqGmwYOXjuptVYiMyDPB9owOIFHknCVtHJ2DbTpSVawqLTKAKArmYtsiCVYArhTBkT9dH+IUBVVJAgMMD2OBheT+Q51DY7ujcwpqwrNAVBHlC9wOxJPpmGPEatpb1iPKqPcpkTbaAFIloIk4yGiM6E4ufdP8AmBgW6QqhVopGoQWOQSZZcCYmCwjvOAMDV7Q6lVBhkARmMYIt8yzMxJniWBgAa9q0al1x8J/NcQOBIzaxAnsPyMjUDu2YMTZxDMP8weby8QMAjIJ9dSTaQPudu+i+Mbg01FVhRAm1SAxZyODghLuSeI51nPh74QJarX3YFQisFVDy4BcBixHmpNaY7mwEYEHTbGsGqBUYqckswIhFBIEkxByRJ7HnAFZ3tapRqMroFBCmoLibbVRihDABp8TIwFSchtasWTIo01/MagSt0+jVZ6her+9AJSsDIYGKdamzQV8oOCIgmCRqzcbalTpL28QEgsoB9FljHp6zPpqHS+kUQoKVGIOCCzS2cS0+ZcH5ecjGYaHYS7VapJWncEtmSTGFi2xQCRd5YznI08p82+INPQHt6rORSWLWpmHEMLM9xOZMZHDHOr6DUqXiKQVJEs1Rge8lVH4BJPrySecieChUjbqoeZLNlhgkXMQDOIECSBI7alQ6XeQ5fzglqkeVSIIMUxmWNot7c541mkt12/c5xou3nxDSS257Di4lQDHP0WCSsE4BE+ul9brAq0y9JQymAGbglHkGBF2SJCg4/S4dDVQqFyT5lPhqBcxBM2zFt3ltJGCTzxJtgVQuWQU6ZCpTpsFJAGJYApJOQIPeeNCGCNWvIdgaVajLTJUCo03eHKkXwGvIBI7HAIF5kCMEf4apOIJrfMrkNcgGIiIIEg5B8xMycDV95XLKislITebkWEBEDhptg2k8mI9Ro3fEYIKggA4UYIGTEw0nkz350ZqVKgS0eVunlnq21Gp3EKtRCLzMKLWEEKf4QCPP2idE7jaNQAtPlCElQohhxLEL5veBwSQedLeptX3CslMhSrFziScfNdiMGYE9vuPuenbhmlXNUMAAoAHtMyO3f88QddxlLuxHK+w/F1NzbUIUE+XuZ+QEjKwLQSM5J9RoP9puc1Kl6+RSTaQvog9ALR9ADGYMh7th4a3s9FjJuXLEySckRnOIPP1GrE6grU6iqCH8K4eZTIhQxnhVOYJ/hiDOGhruC/YZf4oXyhZUORaIkzBMTgEEwcfKTnnUFqshXw1UhWIwYwx5wZPeDE4A9tB0jCWJF4khFLRgFQFeMxPA7k6v3FCo9J0S1Gtt8UyiickAYbnymcAXZa4aEtz8Bpng6k60mYq6AXMfMOBk+vm4PHc5ONDJ1M1KccCB8zFREYyVbJB4IxIzOdcnTVewneGpb86FFZSDDHDQUyTL97TjTKvQpKylo8zXJLGBMYIU4BUCMGYHmMDVHFR7B4+Tjti1Kw29laOwHBS0AFucCBn11dt9jRo0X25lkVyxt8kkxKykFgYUxMgCLtKqm6IlC9LklXEm7kQxgXGc8AYE6q3VWqKkmoXXAK06V4MGM5Cpkz83ac67nJXQPVVId7MojEUsB/KYcwBzMNd7Rktkx2Oq2o0qsC0nmRZ5eYMkYPY9/Sc6ETZMUJGLlIs4t7gmJknGcZJGRoqnct8obZgwAT7T9COD9NIttWKDbnqFDbDzzKtFMKMTEeYwJicKT+IfeX7XVqhhSRnUgC7tkRcxcKvOfvAnGhuoUHqW4EYwTJZjkgXKwGJ8w4PBwNWdU2W6qKI8OKTQ3nZZWclmLTBAEqo7nzTkVjjjN3LuVUU9Mu8RlvuDQDGGMMMYUGLgZ4GMR76j0/qlJHao6SRgOSC6kzAuPBycYBnvpZt+mXGo8WeeAEDWgSCpPmuJLeU+b+En00RV3a0/LVpPa1q+UsjSB5ZLYebbpM8yFga5YVB2mM412DxVNYiq/wA8kMGAtEjyyCDwAIkT5mPfXuh951CqsFaaoCYVUPiMWIkqxkwYF0G3j5fTtIoeAKFrYZt3pqqqv+WkssTEnEnPI5A9/fBKUad4Z1hjUucEQ7ECJMz54nGBgY7aW7TpSJ4gJZVWQrHODBLSckEYx/qHONGdQr0xYpUqC2WxczMCSe3mkcATGMydT+M748gJ0MN5uAwPh0aShUMMxdmHci8GAvrA7pMaVV3dghvVUY2SCbQQPmdvmEkEKYt8skHgwd2qE00Ip2xcCJwIFzdp5n3J9dDV9gFTxJbDG602AmY8xu+TzCADn17C/wDElc/YKpkX6ZVpBzUYMxIARWJ8xgQABDMDmeDPAnB21QoobcA0ms8wbyWEE8wCFugMQZbJGRkDdL2T16jVr1JDMI8zKioxkBkaGLBhkDsBnvfu+ilVsqK5WxjJVmQE4UMDMnnMSC4gckr8JSukMoqytOqQTc9Io+ACZuVSYdRFpEXff76vMlkCWhGMBQAF94M4Ocgfp2D6cgZEHhvFIESY8pJhwvcSFUcZWSImNNSyoSVgAkraVtAn5vocAgwMxqU3GLqyeQq8EB2xdggXGMNIkFoYG0djjjVh27moxUQpJABaJIWZORJPrwABEGdVfs5i9jYyKZuzmWPM8YAyuMnVPWOo0qaMl01qotXmVMgwQIIkAmScTnExLHm5SoRLyH/tNIHzrDvK+QhSQreZrAQRKlgXBnkckaDXZEF3UguYsZcLcM2hFUkBSQBMxHEwQBQSjWCBaqMUK+YgngwxnAyAQBkm5ckAHT/Zb2iXYFFbPzEmCcgErE4j3Bk/QanPyMnYi2+1H7QlarWQKiwaaU6rsDHEhYYmcsR3wDgAXc9Xp1tyVO3q1KL2glUKRHlBuJJcDjNoEYESC96vvKjUWWklP5wkL5ZLAHI8qyQeSSYE99J950OvV8Go6WrSj90DmC832kSTErbEdwxJzoxy8LXce67I86p0cuytRVDGFvqBoPdoAtxJAJGSvpGi9n0UinTFxqkwph1Y5kmQxtAOP4oA5nV/w7taVG4VEZmUExLFiVAgQeUMSIXHHtooNUAUuApOF4PcSsH57xA9cnWWeduvCBJutkKu3YCaQQqpCy3DHsDbk4+v64hRprlHaRgHC4GLsclcHj2Hvq90SQSxIUc582DgGZEzE5zx7173apUDFWloFpj5bbQWBGQPrMW9tTu/oT15AKnSVqFlJq2KZFRCJAgoMhTjD8RgcAHQq9LCOWpOSbRFMEW4BBvPNSCAxbIkwBmdM910+6kvguwEEBsQYUkQVM+nAGIAmZ1Cp05SKTFiPKQgky+AAFMnzTEwRyfSdVUmktFER6fsPHMQrVCbl81s95BJvDQDgHufoDRRZAZvQEMrKV4IJC+cRIJA8sRMnmddutjUamLnvefIBAVbZk4EAlriSwM55gRBWrTaKa1EtxUvjIiStxA5Jg5GGzxIk1F6A14IeEB+8KW1HtS5rjAVSisbSMfnkDEcXv04FlcMCVUC1+2MyP4psEgzyPrT4FohybCQA4aQQCRAjCybY9QJ1Cntwabp8hPPECIx9eYgDJ+2ulNruLyYTVRYF1NGIAgtaQGiJHABICnB7DgatpohhItYAYnktFpMH0H68HGhv2jyFqhSzysQQeQwBxAJHl5HY95Oq66LJri5hVZcQLcnDSRgy132j6opMUIba5uBjkEHkmSbRAzPmALfwj3j3ZUHCg3AzwTIJIIzHFs5I9RBnnVO+3ApoKhpFR5i48z4MwDBAng8Zk5GNAP1/wAVZvNgOAiAg3NAhSQDMTcTHvrmtNJ7/cdUEVNg4ItKmoDi4iLQIJCkSLRwDOvdyL6RLEuB+CB5/wAR5YTOR3Azntq4blmggjyiRck/OZkZC4geh1adtcrmo6rUyAQpKWnJbJEGAwuIOWXB0sVy8aADoHZVRlNG1biEYeRi0CaoGWWJtEQZicahR2tM1A1RahZnYljJgZEXk5A4njgwBgW09vTEBWLEAi67NveFEEAjMk9zjI0q3XjKCKSqqhisk/NwBmSbTJBH5TGuc268fkFyY7TfUiSQwRy2VgC/klskgmc2nIBGBAJ80FsKNR6QG5KU6xZsgmCBABgkngfh5BBI5I801ta/cKs//9k="/>
          <p:cNvSpPr>
            <a:spLocks noChangeAspect="1" noChangeArrowheads="1"/>
          </p:cNvSpPr>
          <p:nvPr/>
        </p:nvSpPr>
        <p:spPr bwMode="auto">
          <a:xfrm>
            <a:off x="63500" y="-893763"/>
            <a:ext cx="2505075" cy="1828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58" name="AutoShape 10" descr="data:image/jpeg;base64,/9j/4AAQSkZJRgABAQAAAQABAAD/2wCEAAkGBhQSERUUExQWFRUWGCAaGBcXGBwfHBwbHB0cGh4aHxsdICgeGRskIBsYIC8gIygqLCwsGCAxNTAqNScrLCkBCQoKDgwOGg8PGiwlHyQvLCwpLyoqLCwsLCwsLCwsLCkpLCwsLCksLCwsLCwsLCwsLCwsLCwpKSwsLCwsLCwsLP/AABEIAMABBwMBIgACEQEDEQH/xAAcAAACAwEBAQEAAAAAAAAAAAAEBQIDBgABBwj/xAA9EAACAQMDAgQEAwYGAgIDAQABAhEDEiEABDEFQRMiUWEGMnGBQpGhFCNSscHwFTNictHhBxZTgpKisiT/xAAaAQADAQEBAQAAAAAAAAAAAAABAgMEAAUG/8QAMhEAAgICAQMCBAQFBQEAAAAAAAECEQMhEgQxUSJBExRhcQWhscEzgZHw8SMyQtHhFf/aAAwDAQACEQMRAD8As2fTmFvMwefQY9Dgmf7OrdzTsXLZkcAAgH75nnt3+ugOpdWLgCnURZSAKtSHQnAIkCYmee0aXVF3AKrUa8HImUN4MTAwcDn3Hpj5yXT5I7sZwHlfqNJCA4YiDfKgHPoTIPM8dxjB0NSqvIItZUbusEj2YLwBHzA/XVe/6VWNN6iPSKE5gMWW6CQUaADxJxgd9S2FIWK82mLfLIg8gwZJW0kZjXPG4qx2mg6tXEFGlFDAAMBBJJY5BzmPzjXbzeWooNoLA22AgZiAORA8wJERHOudqgIBp+KjR5ZGCYB9CfLHv3Or6/UUpU2K3EIbCGGVOfKMi7kZEHUktgOq1Ge9BIZgAsj2xI7A449VzoHb+Ky3F1GRaop8kCDgmCOD7Tq/p61HjBX8TSZFpBIIYCB5gRj30O27hiCeCQxIw3BImJE5P3HGnv2A0j39vpoLGW6TdABtByARPvdnUdjvadVoanBFrKSgBwQJB+3HsdX9N3d9O1aeBIBJkHkjjvzE99eVVUDIHiwMhRJzbPqcDHE29sarSr6h+wwqb9fDCLCi4nBBInvk8c+0mNMKG+im8kNCqQSZAIIMH6iZ+3rpHR3aqG8QWtAueARnJJwZkifoc8HUk6gtrAQ1xBBA/BBkxwJNue0GNUSSfJi0xhvd7T8NFEqw8jRBkXGBODEGIPGNLaCMXdUMKWEqqxPMAd4icesa92a+IrlmF3pjJzb244/saO3LrCorBT3bkykjP6jGM9o0jjGcuXYNgZoeHUYkqZgc4A5IB4biDEjMTqvcbNiFlypeCtvlABkRGRmDxrttu7zLXKIPlIHtBjiOD9s6Xbv4jpSA1emuLQJmAOciY9JMa5Q21X9APY4VQigB2JthoLc+gnMR2JzOqqW6Lq1t628FhyRJA+hjViMZIK+UAGQPQcrHEi0gn31KvUVSQsLgE+WZJjA9T3++pNxv3FKxuWVWZgxPMDtPJb+ECIjviNErWZVBRTey55xB9hg6FG68RQtOmTAYu5EAk8d4IBnB5LmNDkBA73BgPKTOMASAeAFiJiPrOqdl2sKLUdFAYtVlAZJkzHeBx9ffRFPrCkSgGfxL3UEkj2yf56U7PqocM0WpByDInt5o4I4450bslpFIS6/HOAx/hGMAQDqkU9hj3HYLOjEeaBdc5HB9hxx3zpZVFX/5lEmFEgNKwMg9oP30nrrVyKDWB2lwwvUxEEADyt82PSNV7jxeSjM9TEeVSZJ4OSq/LMR30ZxuS2M0r0PBvRc/iNagiEIIBA+UsZzMyY9dUbl67OnhsUVjnGcexm0HB9M6U9J+I2K1BUpm5DaWDeUkEC1Z8xxPvxp/U6moUOjXO0WKcBZABjtdH5ROjOMqpobZXstvU/yyzK4BIa0WwsACeQYJPY/lpdvKLPVkuVjFuSTibpxa045PIwdNl3LMtwDSTAUtGBMiPp79j66D2fTqZbxahYALBUmLiuICg8NJz2jUownaFafsL9vvkVSrO7VATkDCx+GSPMO54z6Rph/iJDqqvYGhgymASRIBg5j5c+mva3SKbMFDsgMGVjJGS3ovHtA1VV+GaLMCHZ4hTiFLHggng/Qe8DWhRoKikj3rG+UFSTCupV1UdmA7zJIMypJGBE686VXS0oUvRTE+YiPmEz6jB45jQ+5+HVYXeIcebzqbYJx/uEkwc8/kfTRFKAOoUJ5snzEZmAIifX+k6WWRqOkdoI3e/LYQDGc5EEYnt6wZ767QH/ruCbiZGFUyDkGSCMCJx7/TXajxU/U6DUQe7xHepVF7kSwlptYkmPeVEAep9xqO9Vh4IyyszOAOJCkNk/KfMJ7YHtqrZ9XRq5YXCRYXXziHiCEjjmSDnPGqa9VkZWAmCRiDluD6Zgz9vbWjLOcpdjmmOxtBRMrcwW0sogBhAuHoT9sCNM6FQX+IVtC0zF/4kIIC4GcgCfT01n9nty7F2ZReLpBkrPqoJKyQTMfh51eu6YMqO0o7+Ug8mAASvNsx7Z9tY9xdJaJDShXCKxAAF0gkZyYaDnmFH0GrtywscAjDXExm9uZGDMFR9zpD0/ql1OCGAvhWgxAuM/chhz6aN32+pUqhUm6pV+QAkSTGJGbm9sZGew8+SyOdLvX7oHIKo0oQhMQpIPuCORw2T6d+dJ3pOb0S1Z5gE8CTx8pyR6Y99c27JNOmobxVEGmVMKzFmJZsTgAnmI022lMmkc2LUuUN8rPAiBd65F2RLYmDGrHzi1FIDlYNtNstI1DP7pScB+WMqQe4WZYfQ99UdR6kykXrNMMAcGULDGOcjn07Htpiqo1yICqoJA7mCYBkyJJPvA7TGktWqhkVGy55mMsRPOcWiRxk59GU7k4v7BZcNkD+8VgkkHBkNdJkjjuv5HVHUL6RVl8zPiFyZMgKQRnABj/Vobe9CqCoYbw6Nq3d7RAnMSGMCAvrB4nUt8HrMVpPJpxTqEKTiS2YAJcR27jt20wg6Su0FMJobFiRTm3MwI+YwYAHA5ge+rWoFvNeFhoAu+bm4E4MdzPYH7LtkKq1FesItYCLgDaIEgTzA4Ojt/1ylBQMpBEGcn3yPUfyHOrx6XPeothtE+m7tAwKMAVIiVxyTgEZ+2o7pFZWYCmXnAcLEwRzGPp7aXPvVqgAAmP/AIxxBBEGccAfnqW13QwHKjz3HgGMn+I5mDJ9ONV+V6hb4/mjuQcorsIgFXsMKSyqFiVYj5T6RzaOdXdW3VMsYNwgLjmSMQSDccgAf8aDp76oSpNVQJMhTPtPHfvj19tG7wrViDBMDmcBYJnFpJPb01CeDOncov6nEaRRVgs0YinMGcADsI5mB2M6oqboFDcFZGkKvmA55MZI+hg5OrP8LWsJNBlBBEAkMVXINwzEzjE9+RrtrsUHItsBABI7yDE++M9joNrtRy+gV06vSQzVg4OBxODaAMSSScdruI1XVqAN5YRWYnBJIjt6k9tV0dmrG1RZIJgSVKscwOfX6a6nvD4gplQrKLYgAOOxUke4zz6xqTfLsc/qV7yq1tiK0MoIaIA9vr6zr3qnSalZUJqwi2qQogFjAU4mQPNP+050z21cEI3rggkgCCfUc9z65jTCrSTmktoBGBJMkEgCPWe0/pqn+1d+wTH0ennbVKbWsA7QJKiRGHtjIHt6RnTLf0VDvejM2cgQVgxEAd4+nGnu+CyxdlNZYnHymSAp9DnAkTboXqVeKMWvJBbsD5gczAMAz789tdto52ZtattWwG2VDeUG4iPRiQG+mc/TRz7918JLblYz5YLIQD5QrSoIHrPr6aI2nSFCqWSXgOXeTEi0sCMzC/LzgRM6iu28VmeWUqQpoicABrTGYPljj11WLSG5Ip3dMET+8j8LMsk+swIAJ4jRu2BqVWUq9I8oSWZRMSQJzk4xJ76JqUQHhzAsGeIZp8oIxEHk/wAXHOqdtsqhOWmABE/KsTODknjIzrM8nqbZ1+CjfdFS4I1TCySyMWY48t0g2/LxObe8aVP1BBWtooHN2WJnMQTPBaYEgHE/bTdN2CqWaJIyPNBJP8iB6z8w1Kt0FGUVHLK7zCKZgkG4x9RdPcD1OqQyxdUcmhLS3S01JeGFQ3BQOx/1c4M8+vuTr3VtKhA/dSYjzkxcIiIyTAA4x667Q5p7aZ1RZRs6Va80zSFNLjCXeYKeFAODI7ESR3EwVL9IrtVqXsAHKzTp8m6CFt4HBkDAtPGtjRoSwMgqqsSVHB4HOQRkTHIPppXvKlR6hVEcOlrAuO55xIIIH3wffWueZ3JxWr7nObFp6Oy1QsSgcFXQXcfKQSDZKg+X5T3nue1DxUpjxGaLwXgRcYJkYGbvwjsMYOg9vvqM2MpVgLWyQoB9Etzk8j140V04qKtOjTdEqkSA2CAbyKlvcHsAThl7aw5JZHqK/wAC2vAV0vo7UEM1CSR5FyOSASy8G0n2HOMHUK/Tqk1XWFPyipaobzAE2syyD2xwG++kuw+J3YMzEVVwVYCDdIHhwSPMpaYUzBn6NN71keCGRC4qNLYJCE+UqSYAkqbT7d+2WWOcMq0TtFW3qXqjWsDUAhYgArIETwOZPeB6aY7qhUautQBjAUGVLHAkQoPyhSCCJJIIzpVtfiVagUO8AMRILWKIUFggtN5WYkz83YwfrnTqVGnTFSioIZRD92EYPrHPpr0en6Vyk0jtHzfq1VtuS1ceErzGMn3KjN2TyPtrP7n4t2X8TH18p4HaGIEfL+R1pP8AyijV0vJIs4AJj8pj76+OimzNATA7sY/sa9RfheGCtq39wprsfUulfFm23FZQWbw5LEBAWunmCSBPA9B25OvqHQ61JqR/ZqQWMG6FJIH4olifc6/NlHqIorBjJ/D/AF0NuPiQgyHP2n/nVsfTY4biqC0fXfjKgS5vpWk+gZQfpnI99YurvUpA/u1Ueo5P9dIdpWBp+LVrETPkXB9iSDJ0p3vV7ybVCgcSc/rOtdg0Nt18QHtIB9+2lm76uCcSPppM9We+oToOVAHVDrzJPedc3xLV4u8o7aTTrp0vM40/S/jCtSIKOVI7Ekg/Y63XTfiob1YdQtYGZE2tjn2P56+QBtP/AIP3bDcIoPPP0jSyhDL6ciFeto3e/dzalQ2BQSGCmWyAFx6TMg8atpU6i00U2ksDBGCsnymeQYn6jB0eSGW1s+nseJGrn6eWFwN4wLZyOxweRORkxdrwes6WfT7j/t/vuGMrI7qAgKi0gwQBAYHnkn0BH199XbauJvp4YEGPwkAiVyMf7ifUHRW727RJIJOFAjy/KIwf7nS/eU2apbCgDytnERJqD1JH/wDXtrFFJt0yhawsLSWN5LGDwYJEAgs3cj6e+gdzuWULP7xmWVOJHzEGOzQYg9xz200pqaiCUVXBIU/iIAwfsYz/ANHVe66YSwprKACQR805yTMWyJPbHE6pKdKkFMoPU2WKVT96LDAnyxiGx3AxOiV3CFbFEMx4Bu44zJAbKgRknnVrdNuQIQpkQGPJJIuURkgY/wChOvK6RdSoJAFxLsMyMQi4m6OTIzGZOpxyX3dAZduepg5aHNovwDgQsA8MZJz3Jxryp1j94wKWgYJHf27AxA/X30oXaN5QWZQXEoyy7TiC/BAJnEDHbtbuFvFskM0zE+USpI9Z/MySMTOqpR7oOhvRQVdyArG1hcJaBAIJJwcwoMDmMTOFm53zMAxQmc39iMCV4g4j150v3NVKKgq7EKcnOCOB2yFgHOI1Vt0qCmCCrG1iTmEW3JyLQTmCeSO8HXXFqkjloYPubnwwInB80D5uJBFp7Y5B15pdt1ZAwqf5ZJMyASQYIEmCJzPoMc57XPMo6sI5G7plCruIkli0yPNAJI83Gfa0cyJkm4umDYziFKqSyzgOxYeQd0UxJ0J1GhTLmmiB7T8qiboVcnBggtbkGJnnnMP8RPTrs6USKdxsDZY4HPEjjn/jVMcZTjUl4F37DzoKbdN4WrOb0UNTbMIFwPNFrPwbuORHEDbveUF3FCnRasEuYPUqUZemD8qo1MrKGSACTbyPTQO32jVQyqjwreUKQFg85cG4+4IjRO325FULZUuQAs6iVyMAv8oJ4jXpYsbjB6tfUZSi9NGQ+M2P7S/hqWooQKbqtQC2JAifLyZAjvqXU9kaG2pVqW8o1wx81NGaaROQLWNx7gmO3cGdfTk6SCgUC1cs2QIjkGPXj89Z3f8AwxtnYtVp4zDUyZP0yLvvrXOPGrj/AEJr1GV+Hulbvd06tekaR8KcM0uxi6ETJniDgdgdfUvhT/yLU320fxLPGosA1NQV8sCHziSbhaD218g6x8PtSqFtutZU/CWIu/NTj6aXbbbbmmb0FRT3IOfv66eDjB3QJRZ9v3nUmbDCR6H/AI9NYD4z6Myk1kYWnlVnH/Ws1R+LNzTPnN3+9f6iNGr/AOQKnemp+51sebFJUSUZJmerNOSSTqqdNt71SjuCWZDSf1BlSfcRI0HV6cwAYCVPcaha9hwf9oPrqotriNeaUY7XTrtdoHHsa7Xmu1xx6NMehdQFGsrsJA9P5++l2vdMnWwPZ9g6fv1qLcpwdHpuypkEj3Ht+msV8Ds3hkk+WfL/AF1pK1eNM5KWn2Eo1OwZax8lRVcZtcmCfY8fy151To9VQWqKzBgLmEEDAEiDwB2xgntrJJvY9vcfy0xofFFSILMREeY/p7687N+F4Z/w7Qykx546Fy5AbhQwzgLE9sGJmcxqW96ipS8gsGwEugyTJgj8JJDffSrpfWvKwCqSpEyoMqxjue2YiI++gqVKq9QwhIUSsAmLY8inkXD6ffXz88M8U3CbKJj3Z9Upoym0uAoiYJjliq8xKmDjg693fUi0hBy8lmJx2Cf7e+JH5aF/ZDVIYpBgFhUExzcv+m2P/wBsc6M29SkqmoTcQRb74hTB5Oe2MfnJptUux12cUKusqWKHCqBiALSTPcrMeh4zoTc9OYgFiBSAVUVCSRBBbJycxjiWnOiYk+I5MF++fltyCDJJaPrPGNe00NOm5FxkkNAuKiAZgHv37gEH10I5mlVaOdi2l0i4K1RB5T5QEGSTPyjAwQY9jmMalTogeLJ/eAwpiQyGc2RFyjy94k5AgaOrIbyQAqhR5QwIYhZAJjzDkA44jvqNSoKaqzWuo8p/2d/uMyJ/i41T5ni6OBk2rllZoZiuYMFI/wBREGZgyD9sa7RlWsajRIZo+a4ABQcEkxOSVnj5e+ddpXka0thtCOqGqBZbJJvKmCSYVbmEgC1lBA7mTxobpHw1JW6ZY/5ax5RB5bABJiM99Sp12oeIoWoogOHPmSTbJVoF2STJEkDHGaOodUZEoOKjm832ACLgq2z3C+h9I9ZGrG8sZ8RVo3Hw58ObWopCNUBkxDOfznv7ZiNC/HajZ0qQpipUp5QUlYLbaLiw/ExEGckgHS/Z9WZ6IqVGNyNDBTl78gYzeBPm59ex1WdzdTRUCFlqGqMB1vA+bk2gER7xHlkHXqR62qtOkNz+hDpW+Stt3qbclnUA2M554Hc60vQOnqXDVSqLEkMAwB+pFvqZOsx/hRR6jVERCSTaqkQq4UtbKoMjA/IcmfT+u/vEfwfEpBrQb0BYyQYUsbUt9fMZnHGt+PqseS1e/sIouXZDb4m2nTywNGvTLnJQODxyfYaz77akBMCPU8fnp18Tfs6PKiQT+GZN2RCrkccQf00E3QmqqrfszBCJCupJk/6D3+vpq8Wo6KvHexHuNnRYGQpA576R7r4X2z5AI/2iNavc9BWsrU3o3tTUstNawVRHLNYC2MSIxnQfw102nTpF3FFeYHiW4HeXxHMXc49RqM25dkg/DS9zG1vglPw1CPqAdebLo2425lYqL3XIn6e+t5tN34jWr4YUsbfEYgkD+E2BTyPX7amSjXBaisFMGGBg+moqOSPqRzjHsz5/vtvRf56Nai38QWV/T+mk+56K4W9P3ifxLkff0++vqz7ADsfy0AdmATGCf1/v30Xml7oHBHydhGvNb/rXwvSqSUHht7DBP01kt78O1qYJKyo7rn/vTrImI4sWzrteRqyjtmcwqk/QabkKQ0w6P0lq7wMKPmb0/wC9MOm/B9RyL/KD+EZY/btrb7b4UrU1CJRcL9OZ7z/M9u8aSWRIZRbBtmi01CJgDUtzVnIOubproYIgzGfXn+WiaPQKrA+gProRmO8bQmqbg8frofedRsH10w32xKzOs31KpJI5t1TkT47HHw31kLuAXgqcNPEH19PWdfUX3a01WpTCtSkqpxM+7RMwPyIMHXxf4cHiV1UGMyf563lfpTsGh6jsQLgcy3OQTAEZ/Psdeb1eD4j5LuNxNLS62rvimuFBZoW5yJgL2IwBDH8BOZ1XuOpU6ZNLypU8oUGLgCLiQPYQZ+gkDWXqbvcGuR44QunycIDdEqn4QBwJPrkaYdarwniKgqFwszaW8ts2WgGCV4gQBHrOT5XV2PxaQTT68iBwCAqAFmBmW5RRANw4l8DPPGqaXX2q0wHVluqR4Uz5XImsWVZMCYUGRzOI0m3/AE9BRRKCU5dfNcAXQggWgkwMAEEQexmNGbPbAAUyvg+UMfmF5JtEXmZJnggT7cKulxpUkdx0HpWDVRbAPCXFjH4lIET34iYJ76P2iF6lNWDXkL4lrKAJWc4CjBkyBABHM6Cp1KRaGLqaeKalAXFpkC4FZbI4nv7A+Vq/iYhRdEvPmGRBYgWhwufykam+nVW1r9heIJ/gVXzKB4huATwGlSLSWIn8PA5j8teat6rvqj018Ok3hiRbK8K1q4tiWw2P4T6a7RhijNXLX8wLHYjodUcsRXUkx8pMhwh80RIjjgwI4Gm9DrRuUCilRj8t1uCWtZiYj+UA+w0DsPhrwHVayEVGPlC1VJuLAA+VIRQT5syIOANRp9E3A2tWqzUqN5hVcG9wMfhQgc8Hn2nOr4MudxC8c4jPfb6myWLUBkllLTBn5u8sGIzwRAGI0x2W9+VcKSwg4AuWJYgmQIaeYHPBMZnq+yY+Gy1rWphbv3X7lyIb5yFYN6o4jGCeNHbzrAQipBq3OQoRTcBarOmc/wCqBJ9wW0mRTjJJb+gu2zR1d3TRXKorOGllIY98fMIM8+plSfbHUuo7Q1AjUUoVC48xmSAJHfykzbInnj8WpdV3/iKw8NUuHyHyeQgVASMkxYUm4kYHvrJbgCqQFWkikiaguLSAOCSYOO33OtGCMuTbDGddz6Lsd8zk0agdQVjzQptBBYh1JJ54mBccTnU6m9CUrKautXhgHYL4Z8oJhg6OBkspGZOrunqAix+9ERc5DEj3bn7HRguJDDEdhEfXHOvoMfSVTbEfUKXsLfh/4Up0UlD5m5IyTPvg99OKnwBUqQDUtUDmxcj6tn7avpO6wwIu+hn89Mv/AGOoV84Un3mPyH/Omlhf/FCxyJd2K6/wSlFJLtUKiFDGf5fL/LGg9r02kl0U4LTcV7/UgzOrN/1HxMO8ieABj8s/ro/YfsygXVWjuAh/n31RJY47Fb5S1YgHR1Sr4lJ3BiCtQs6kehBOiKe2UtDkAk4YLiD7f99tFr1K4mzb1Cs4JxP2zomnceaYT0IM/mIGpSwYfA/PJL3FnUvh006kMwI5DA4I4kaR7qlEwMad/FPVPA3W0JFymgVP1ao049jGp9WgyEUSDnBj7RrDDD8RtR9mWbaVsxlekv8ACPyGjdl0N3gkWL6xk6lu5/aKVFUALKWMff8ALjWhbxoHyiBHP9zq2Dprb5+xLJOl6QXb9KtZTSZqZWCW4af9wyvcQPvoig9VGKrUgMSWlQwIItiDx7jvAnV6bt1zhvoP+tSpvUbLU5/v6a1/L4l7CfEnVIcpvqVqhkNw7pAI9xJH5Z1e2929QL41NmK4UwwgfRTAPvpMtdxjwj6SI1GpvQDaxK+39jUflcTdor8WdUwPr/TKFeuURhTng2sFB92IgfWdfP8A4k+H6m1dhVUYIgjIMkd+4jX0Oh1enMXNP5aW/He2St05nkh6BBWe6ubSPcAwR9TqHUYfhR5IMJubqhF8HdJTztbluDbMDvnsdPK3Ty7G1yueYHEevJ1R/wCP9xdQZWw6NwewIx/I/p660xQckfz1fHhxzgrJScoyMVtvgwfO6+ITOBi0+pjn7n7ae7LpsASAisILMxAGM5APafTONNGdJhWEgZz39NR3ZqumLjAkHsB/9pEfUak8EOKcHqgqcr2ZvfhmdTTcIFgK4+YsScxJvmDx66ITa+GAN5VqhmdZZlaRBtUcAqv5cZ7HQf7WtDcNtGD3sgbJDA3ecc4BzOI0SrIpYuVeshg5F+cqFJMfkca8RYuEnvXnX1L2Fb74fDuxqKwWiimWyjBRNzNICsQBMsR2AI4n8OV6K0a1qqqlC6qrISZDG4hCcxhQeJP01Hp/U5UB28JnafObltIiaggKxEDEHB76sWihBtFMtkVCTmTcBCDkZEDH5TAnLVQevscztvV3BU3sng0yQAvmW2QPK5XBuIJ8wPmzznzUtjUq1Fh6dm3RSXVwAfELwq4BKwC54mBnk67WWfKNJP8AT97B29wKvtVatSUhRFxZwJiGtWBn5u1vJbOIOo10SowmQl3AgkdrYI4P8RzE6I/xphQJAFOqcAPbabo8yt+EKjOADOak5IjV+yC1n+VqAgEmolsAzEMWCkYmeJ16WFY5pth+JKrA+q9MpuFp0fFWcktbb5RJAJWZ4OPXQNfo9R2F5mw3quQqki6YEQSI49R9NabYVaVQMKboxBCEpm0sZY+gECocE4/PVW8q0fEH70t4jH5VIET5ckicR95Ea6KjKXCOv70dF2ZzqPRfFVPlJprapa2QJuAg45Or6HwkrlHQmlwWy0v39Md8zp/vtm1vlZQ0kCVgnuIA7+sau2lN1UKSGAPJGSP7xr0emwSg2nRLI4tKrJ0+nBFFqY/v11I0K34FUe0HXn7RuORYR2JH/EaHr9PrVf8AN3AUdwgP8zr1Ll9CHGC8kd1SfipVI9lH/GgtzQ2qG6o5B/1SP56Z0+m0Qcl6n1aJ+3Grz02ieKKfck/pOhbQdCbc9Z26xDk4xCk/qNW0d6WEo9WPZO33jTeQowlIf/Un+eoVKzHhgP8AaAP6ToU+weSKEVSPN4scyxgf9aHffUVgolSofYuf5nOidxtLjc/mY+oJ/U6oSnWE2gKD3u/pxo0c35FvxEzVKS1CpHgVA4DLHlYgEcnvafudMC7mLSgn2b9I1T8RV3FAhikNClQRcfUDPsNEbLd1KagArECFtzHpI9NZsTrLJL6FJ7grMx1h2XqVAhslQCbSIBkE59p/LWlVWnDg47tn8udC9T3pO52dTw7qn7xCLDkQCvPzRc2jN3vqoJI2xE8Dw/8AjS4G05L6nTjaX2JU6tUYwR7T/XRaKx9j9YP840u2rbpzcfEpr7KAP5anuuolBHiFn9MmPrwNbE7ItA3XNzT21PxaxYqCAPmJJPET9/y0n6f8cbatUSmrMGYwpKwJ7AkHE8aQfH/Vtw1JVqACnd2nLAGMemsV02uRWpkCSHBA95EfrGoZM7jPiFJNWfoCmrcMcfedJPjisF2VVCIVwLioJMBgRz7x/Z1Dab6oVHiQrRm1jH66TfHXVym1CAktUYQPZefvMa7rIf6TO6fJWRHuwpBmL0Q4RlUEzJkLmYAEz+gHprXbbcMFBgsfYnH1nWZ+GKdSjtqQPDIHHfD+b+sfbTb9uf8AsDQ6TpqipWHL1Fuhl4ytNxtzzE/fg6zXxPt671Z27EJaMB2Re8yAcn686YNuWbkk64A60ZOkjkjxbojDqJQdo+cW7ijuEsuXcoBYFe5lFsiAQcQePTSzZ1j4wZyb7sl5w1wmZ+8z76+lU+hINw24li5EQTgYAx34EalW6NRap4jU0L+sZkd/Q/cax/8Az6W3/g0fOb7BSbjxSGNJaYAIUpywPdpGD38tvOiqlAQAWPqFBVcHMiQYmO0aoCkatqPcQe4UKPoJ7fcfpp8nR4UowS7mf48m7ZOg+48ZSkKqpac/u7ZJ80nm6Ikc8Dk67VlJ1VZORgnMExIAHrF067XmPpUpSUHq/dmiOWLXqR856kNw7AnxipBCWARIzEtB/ECTbi7005odK3VPbePV3CooIUo4LNTu4sggFiM4jE+mdNsuhMgXgGmBczOCMgRACjzDJ7+bEDJK/qPUKCOaLtUJUhi10g+SSpkzMys5JJ7ROvPjOL9KRojFS7IB23xilNUop4gprTqMrFWLVGKlVLKMKsgEATjJzrRbWkx2+1d2/emmanYEI5NuCZkwWmeGjSPp9Wu0WNSopUljbSAKqSUyGJZpsPzHMd9Pk+HgNtVrVt1UNelcSpg04RZCQoBtjgjHEDWjpljhPk1qwSg3qLCjBZSYLjAP949NSbcLJCsGYYYjgH0nv7xjXzH/ANh3VQBfEaFMgCFg+uADrcfC3xStru6IFopNoK3XRg2QLkBkkrJAGRnXo/OxeSlpe/lnT6TJCN9x6a8DjP8Afrqp6gJzP0H/ADqe82J29VASClWT6kMADPHlBhjHqe3GrKgU9gdb8WVZI2jNOHGVHUGXmcfXRKPTkGJHpdpF1HqdCjTLtVVAP9UmZiAJJOodJ6rTr0/EpsxWSJYRkH0I02m6s6mvY0lRlJwoj0/7J1WaE8QPoP8ArQlOso5H66t/bE9/toU0daJlLe5H21Bq4/jOoNuUPrHudDvuqYyQfrM6O13A2r0K/iFZqUVuBFwLAzIiPSO33OmxWn6qfs3/ABpV1DeU2rU6yeZACrNEeYkn7mP66nU61RkASx51kwZYqUm5LbK5U6Sor3te7dUrbLaSscA8sOJmPTT3abx1EtUsU+jf01gOrbmd2jCm3hkCYAIwJyfTAOn9PriPIAa45EEw3qFI/EP4eTBj0JxZ8a5c2lbFypqq8D3qfUBbaHMep0kr7q4jJgCBI/vvOqhvFqIGVLskGWMxjtaT6iP+dFVd6oUMyA30xdcIKRbkXQewEQD5jpZ/iGDC1flr7EGpS7CfrXS6e4pWM3eRzg/qe+k/QPgSnTq+I1RnKeZAFgEjsZmZzgfnrYVGdED0qdNmjj7xIJ/P2g+wPjV61yBVXLcCMIowI5kkH8xnOkyfiPSz9S7hjCaVewA1Ss9woUGkKSGdYEjt9eYmMjWL+L9kzHxjUvwPKrBlQ4DKCDAAYjHYMNbLr3Ua+33VKtSk0qXInD3ElkPtabQcxAPOlfV+lJV3VddurJQrJ46FvkEgBwf/AIxJqJ3EgDmNZMnWfGSn2RWMOB78J9Td6KA8KiID2w1Qf39Bp1Tps/JhZyT2HrjMDQnT0ppSqmmBCrSp01Yi4qXAFQ55hnwOIgzBOtBUoMEEwsxOePQY7n/jXo9J1MZYqvaITi3K0ACkBrxdzaQYmMwe/wD1rq3S6lO29gUIENHGAcj0z9vpGpbfpzFSQZtJERzBIAH1jtrWuqhKNx2T+GzzdIVIj5WEofb0+o4P01HbqbgSJAIJ+k6MqOqSGX92gBMHF7CSEJ5aM2/6J9TqzpYDrVBEThcC9cjJ9Zyvvd99edl/FceOLi/BRYG2CDp7uhqCf9wg59In6n7Y0TR2YQgMwN2JDCIIB5Pykm054gj30YetLYSzlbiwDiyXt5FsWhB5iCQfUZGAaXU0r+IHcBwpDFswBBAkFlYRMmYFkkCY15vUddLJH0qvctHCokd3tySfDIe0x9onE8Zcjg/L2xrtB0Nx4dwLW2kZYAHzAwrLdiR5wAD8p+3a8q80t2GqPP8AEStENcjBQR2Ju5n1KYwRzJ9tJP8A1unVLE1batRiyq3mUZkqSoy5kwOIBwdGVPh8MTTmBUZ1JpzaIBZXYQcgrOMYjvGqG6BFMioyrRyALoYlSB7cEhSf9RMgQBbD6d2aIScWF7DYttmVtyUNIRbWCmUOIXzAGBx5sAgESeG246pt/wBnemfFprUHzsjCZBHzAkMIMZ/PRvTuiI9BqdKsWDi5i1gVJzahYBrINoJGcnGdYvxqO1Wrtl/eI4LBkZFqJVUSpUTJQgiabRPIg62Rd6NKa1JGOFOotS3Nx4AzM8cT6jTfYVvDq+KsMwBADDhiIujgxkgHuFPbRnwrt23e4qJSolX8ImhezNDgC5rpXzAEspjBtwY1N6ioyJuaVRKquVrsCJIkZg8OJMnIODzrnFXZfm+LRvuidefqS1HqUSF21O41Lo8wQi1R3LwxJxAx6TXX3wCraHkrItWeRcPnwcEY1H4v6k232qJsXX9jrAiVksDGUJJ8pbJPBJYyY0k+HPh7xUpVxTWqbVpqZf5pt9IGSx+kHjW7Dl4UjDOGrEPXekM9OCHAJHJQSewi4++tF8N+JS26Uys2DEEDE9wcz9dPep7c0aj07KbOFDhGcAiRxmZPfE6xnXfiFqdJzQeypgOhe+JJGCfLcO8fL79qwyYscri2Gd5I7rRqn3pxggkwOPQn+h1aXH4ig+sa+e9ESuilqVSspMeVoaOzG1hE85+utlsgaqKSrVH+UlqEiR3vBAHPBnjnWhdZF6SM7wtbDKjUqYv5j+ESM9o7g6z/AF5CK0UzWCMAYkAL/EuTmCORII0butoSAQoU/hKiDgxEE+YA9j3+mme/irtfGKgVKZCOoFsjEMBgYBiPb2OsHU9XKevZFIY1DbAdptwdpY0/56sT3NyMJ/IDVQ2NiLUC48Wy4mINjsI+6/qB30RsGdqVQKpKAhgO+EqC4EwsXHj0b7H3ZdQJ8dLndBVSoKhtIAubygQLRaxEHI49teXHKndlG/AuEVPMDBuIiIEEdiDzPaPpprQpUttYZXDLfUq3LJnhQsj+KBEeU3Ng6ASk19NaVdWZiERQjeYgw3Y5m4k+3bA0w+IUoUqqeOwKSsUouSQIu549QSB5gBgZjkm+VPs/zBP6iunQPi2rSXzn5vMywmSYHAgEkMBEc6a71txRpmoyMaDqLymR4ZggkEkwJ5jg++u3nxeBTqUdu9MByfOoN1uCTOQCeBBGRONIKbPTQBXbHlKEtEG44XItwST7j1nUY4Y5Jbe1/f8A4CEE0ME60tYlkbdVIYFrk7EwCts5lgAP0PBt6R8U01vay574DCPlQgg94MsojgwJHML+jbJjSeootamJCcLBJvHOFye2LMRGLW24oLJXLozAoJYi7hREAny5OTaCONGeKEW+7BxSYw6hehgtTquUDPTwEp4uJZzFNFAycjnjOq9n1OktIUnQMLCxUFvmbnDAWwbWxhgT804W0ayjAo3lBeRUsMkgsApS0qOBM5J1XuOmtWBrFTRlyWvny3RhbT8swMzxxpotJa/MRoYbPpoXw7fAsLwXRi7KGYGGVrQFUwflJGffRlHeN+0+G1YqqqRE8EgeYwuI7CZJH30LtOjmkApalAlhWWQGBFuWE5BBDTxj7G7XoLgm5zdBbhQPK7LaTHqB/wDkZ7Sk5tT1+uhUiredQZKK1EZA1sBnYQYRZVjOTBUEjuW9Ncm6cUw61FKAH/LPkE/MogljMGBMjBHMGW+6CHp3VUNVrgEUM0BXuqMcQSfNkxz9I1VtPhvwkYJTqHvd6yThX5J8oXH5HvSWWfGk3ff/ALAkWbPf06iE4QgMAzMQCWiQuLlYkTkGT376sYJRtUKCW8+STEBSpmSTBW6CQCSMY1dvadrAAL+7BtBuAuibru2SI7kCfSVO56yx83hMgOGDrGWU+YT2AnnEkGNZVyyLl2A7Qy3Ko7vU8MEv5YkqGBbzwYi1QZgeuZjAj0lpU7gfCogDw1p4DPdIJH4iLSZJPCjEkCvpvUFWmAfIaUhvGkswBJx3ZOSTPeI40Rv6zPUsqVFvyzJaTIYW9gZ+X0B4wBrTcu1nKxd8O7es6PUqGZMIALmPFsK0W2gVAe0N6xPanXrUyV8M+YXC0gFL8XYIAUgQI+h12n+PFdw8l4D3+IBT89VfnA84bHNzAkESTB9Md9QTd0XJa24gGfESJ80sFB9RmSAfKPcEfdshgWqQ0zhZYGSQWErI9fc49J1t9SpqGNK0hSvhoJtLAypHb5ZuK8+41kWNxqrsaijd9RZ1kKyJeCKlxEeUZtgSQouCnu1xBt0l29B69ItTlGZyoqFfKlFgGqMpJAuwZcxOYK8afrv6bW1HUkwrAFgSvlibJhQI/rgnV+66WKsuyulNagMIWXxOBkjkC0iAR98DWmOVQ1VDoyfWOqbimKVVG86m1dxBViqyFkgCWtBzyRJ99D/EHU9zuWTcVFX94BEggkLCgmTcfWRggH0OtZ/hBqBwsU0uKmjIKQXmSYDE8ZBmEzNume6oJ4JVrjiFRmgBZjyz5pdQLoJECDGdX+ZgtIdZGnZ832nUq1FChUmm5gmGtDDy3gYBhXK58vn19GqfFlGrslommaKrFXFOwgJeEAUO5BZkIEEwo7ThX8RVaaJTpVB4akkLAFwN2TPHaTnvxjFR+LqFKuodDaQyMQmAC4IVcySLFiQoBBHuGjnlJemIssjbAvinbJUpmsWPjoVmoSQZIXBnvB4kkWmCcjSc9X3ZSmgFFA2FU00BqH1tIg/UwCeJ0y6tt4X9oqeGjk2qKk+GoIYRYAb2yxJEJM8xr3p3SlZkqrXurnLyCRbE4USSeIAiIM9tFS4q5MCbRPYjcUd0IrPXVCL1J8r0rYwVJgWkrjyz6EaO6ftadBak1IcsQsNVk3BlvcFzTNRVIOBAPcRpntqK0kVfDFk5UQRMjzEEQXMRcZtXAA51ZUpU2bxHRCYi0mTJYgMfwgAzGe5wM6m+pfLvoPIV7Hbi7DusQrr8qnzcsTxggYyOxPGmT7WtTqSXLU1E2qWAJINgBLQRIkAGe4iJ0SEoeEwAWZJNgKy3yzmA4EkWniDBEnXPt0NBqQgKDKgsbVzA8wzkrInkKew1neRK3YOWyO56aqBq1OqC1iEhmeFMg+YAzUN1xzjC+pIjVempo0kUh/D/AHhVpLWLAWRgnzM5M9scCaH3Cqks58Ak0lYEXSfTktIN2ZjPade7astOr5rntfxQ9oNqlWhQ2bQFAAlsg4kEak5coNP9AFO0V1rqvh0wyIVNSSWAbNkAwpOZLZyRjIN242NPdt4lQ3rwpZbRIIFtqlvKO0GPbOqNp+ylwCb6tQh4JdTKmFk3D/UYnkScwNPNgaYRQFcIGsA5ICj5fUfOCWInII9SHH06Z3cXP0VfDzMAyRRDAtjC2AGwEhsAiYE50LvNmqhQKhRB/mTMoLfNPdWN2AJAOJ9WtMNTcsrF7VZQvfzSSZMk4Y+fDHzKP9VlJA1MrVDE1IhGUBATFpKyL+wm4xJPHlFMcaq3s62D0OqoyCrRtPkKMsiYF0G6LSIInnJzMzqvrWzVkVQC9JQuFPmPc4K/h9z/AM6O2FNESotNFSjb5yWLEzIS3kXXMcHJzEARpd+y1fBLVVW0ceEctAuVXN1oJEeYDvyRyuTly8gqydXaUqaKVAVbwnmckYJF/qwBHftOOdMd181Q0lBBAlVjLGbW9OSPaO+kfR+mPWqCruRjEIptWJMCCZJHl+bmTmchvSZkoNTRirfIThrSytLKAR5UFpAMciCcaE8XPVnApdFVgGwWh2gnzDmFxOczHr21Cr1WlThbmMAKWpEEczkic8FoP/Olz9OWjtwKxd73n92TdUhQWDK2AJBgBhNzSc6Q1thXZ6NqVaVCDJqMCOxz4fBtIBMA5HMTo4uk72xafsbit8RCEkXF7mUgHzSsSxGJ5/MnnSHe/wDkEK5R0KViotZjBhl8pg/Kv4iDaTdjHJu32KGmHWmjMoCgAglSQYBZh5Z+/wB8Sb4FJVqG1TJFRySIDxAjyybRPAjv9ThpJ2mC6FNCu25hadgZ2BLQGstHmPNrSYBY3cqPxaPFIPcm2KVKgE1K7lIUgEMiAk3MYI5/IDzU7zpO2ZaRoAXkGACRIJCkrDiWIHmkWxE8AasG2WmpLi8rHhLaSFJJI8qsUJHcQP6iqjjikhr8AG9WhZT/AGi9HDlrlCBGkGJDC4A3fN3B76n1Destbx/naqQkQQVQeUPAuByWBXmcyCdOKm2RRcyAF2ZmdWN5Ik3XH8RkeXgFu8E6Ed1r/wD+ehTsaGV6dgBRFAIkZwMMGElmnuRKcFKfFe36D6aon0unTpFzTTNRvEM+UrgqMEACYJEQMtE9u0Hv9hW8RgKiKowA18mPxFRkD3DEewkE9qc+nk3fJf1O4st6fSo1bwvuoNJebiJbM3MVAyB3PyxGgevfDu3WnLqy02JuenaahiWN3ljgEmI+U5MRqXS/iI1WNOipKiWYyZUSASAeZwOx/U6PqGmwYOXjuptVYiMyDPB9owOIFHknCVtHJ2DbTpSVawqLTKAKArmYtsiCVYArhTBkT9dH+IUBVVJAgMMD2OBheT+Q51DY7ujcwpqwrNAVBHlC9wOxJPpmGPEatpb1iPKqPcpkTbaAFIloIk4yGiM6E4ufdP8AmBgW6QqhVopGoQWOQSZZcCYmCwjvOAMDV7Q6lVBhkARmMYIt8yzMxJniWBgAa9q0al1x8J/NcQOBIzaxAnsPyMjUDu2YMTZxDMP8weby8QMAjIJ9dSTaQPudu+i+Mbg01FVhRAm1SAxZyODghLuSeI51nPh74QJarX3YFQisFVDy4BcBixHmpNaY7mwEYEHTbGsGqBUYqckswIhFBIEkxByRJ7HnAFZ3tapRqMroFBCmoLibbVRihDABp8TIwFSchtasWTIo01/MagSt0+jVZ6her+9AJSsDIYGKdamzQV8oOCIgmCRqzcbalTpL28QEgsoB9FljHp6zPpqHS+kUQoKVGIOCCzS2cS0+ZcH5ecjGYaHYS7VapJWncEtmSTGFi2xQCRd5YznI08p82+INPQHt6rORSWLWpmHEMLM9xOZMZHDHOr6DUqXiKQVJEs1Rge8lVH4BJPrySecieChUjbqoeZLNlhgkXMQDOIECSBI7alQ6XeQ5fzglqkeVSIIMUxmWNot7c541mkt12/c5xou3nxDSS257Di4lQDHP0WCSsE4BE+ul9brAq0y9JQymAGbglHkGBF2SJCg4/S4dDVQqFyT5lPhqBcxBM2zFt3ltJGCTzxJtgVQuWQU6ZCpTpsFJAGJYApJOQIPeeNCGCNWvIdgaVajLTJUCo03eHKkXwGvIBI7HAIF5kCMEf4apOIJrfMrkNcgGIiIIEg5B8xMycDV95XLKislITebkWEBEDhptg2k8mI9Ro3fEYIKggA4UYIGTEw0nkz350ZqVKgS0eVunlnq21Gp3EKtRCLzMKLWEEKf4QCPP2idE7jaNQAtPlCElQohhxLEL5veBwSQedLeptX3CslMhSrFziScfNdiMGYE9vuPuenbhmlXNUMAAoAHtMyO3f88QddxlLuxHK+w/F1NzbUIUE+XuZ+QEjKwLQSM5J9RoP9puc1Kl6+RSTaQvog9ALR9ADGYMh7th4a3s9FjJuXLEySckRnOIPP1GrE6grU6iqCH8K4eZTIhQxnhVOYJ/hiDOGhruC/YZf4oXyhZUORaIkzBMTgEEwcfKTnnUFqshXw1UhWIwYwx5wZPeDE4A9tB0jCWJF4khFLRgFQFeMxPA7k6v3FCo9J0S1Gtt8UyiickAYbnymcAXZa4aEtz8Bpng6k60mYq6AXMfMOBk+vm4PHc5ONDJ1M1KccCB8zFREYyVbJB4IxIzOdcnTVewneGpb86FFZSDDHDQUyTL97TjTKvQpKylo8zXJLGBMYIU4BUCMGYHmMDVHFR7B4+Tjti1Kw29laOwHBS0AFucCBn11dt9jRo0X25lkVyxt8kkxKykFgYUxMgCLtKqm6IlC9LklXEm7kQxgXGc8AYE6q3VWqKkmoXXAK06V4MGM5Cpkz83ac67nJXQPVVId7MojEUsB/KYcwBzMNd7Rktkx2Oq2o0qsC0nmRZ5eYMkYPY9/Sc6ETZMUJGLlIs4t7gmJknGcZJGRoqnct8obZgwAT7T9COD9NIttWKDbnqFDbDzzKtFMKMTEeYwJicKT+IfeX7XVqhhSRnUgC7tkRcxcKvOfvAnGhuoUHqW4EYwTJZjkgXKwGJ8w4PBwNWdU2W6qKI8OKTQ3nZZWclmLTBAEqo7nzTkVjjjN3LuVUU9Mu8RlvuDQDGGMMMYUGLgZ4GMR76j0/qlJHao6SRgOSC6kzAuPBycYBnvpZt+mXGo8WeeAEDWgSCpPmuJLeU+b+En00RV3a0/LVpPa1q+UsjSB5ZLYebbpM8yFga5YVB2mM412DxVNYiq/wA8kMGAtEjyyCDwAIkT5mPfXuh951CqsFaaoCYVUPiMWIkqxkwYF0G3j5fTtIoeAKFrYZt3pqqqv+WkssTEnEnPI5A9/fBKUad4Z1hjUucEQ7ECJMz54nGBgY7aW7TpSJ4gJZVWQrHODBLSckEYx/qHONGdQr0xYpUqC2WxczMCSe3mkcATGMydT+M748gJ0MN5uAwPh0aShUMMxdmHci8GAvrA7pMaVV3dghvVUY2SCbQQPmdvmEkEKYt8skHgwd2qE00Ip2xcCJwIFzdp5n3J9dDV9gFTxJbDG602AmY8xu+TzCADn17C/wDElc/YKpkX6ZVpBzUYMxIARWJ8xgQABDMDmeDPAnB21QoobcA0ms8wbyWEE8wCFugMQZbJGRkDdL2T16jVr1JDMI8zKioxkBkaGLBhkDsBnvfu+ilVsqK5WxjJVmQE4UMDMnnMSC4gckr8JSukMoqytOqQTc9Io+ACZuVSYdRFpEXff76vMlkCWhGMBQAF94M4Ocgfp2D6cgZEHhvFIESY8pJhwvcSFUcZWSImNNSyoSVgAkraVtAn5vocAgwMxqU3GLqyeQq8EB2xdggXGMNIkFoYG0djjjVh27moxUQpJABaJIWZORJPrwABEGdVfs5i9jYyKZuzmWPM8YAyuMnVPWOo0qaMl01qotXmVMgwQIIkAmScTnExLHm5SoRLyH/tNIHzrDvK+QhSQreZrAQRKlgXBnkckaDXZEF3UguYsZcLcM2hFUkBSQBMxHEwQBQSjWCBaqMUK+YgngwxnAyAQBkm5ckAHT/Zb2iXYFFbPzEmCcgErE4j3Bk/QanPyMnYi2+1H7QlarWQKiwaaU6rsDHEhYYmcsR3wDgAXc9Xp1tyVO3q1KL2glUKRHlBuJJcDjNoEYESC96vvKjUWWklP5wkL5ZLAHI8qyQeSSYE99J950OvV8Go6WrSj90DmC832kSTErbEdwxJzoxy8LXce67I86p0cuytRVDGFvqBoPdoAtxJAJGSvpGi9n0UinTFxqkwph1Y5kmQxtAOP4oA5nV/w7taVG4VEZmUExLFiVAgQeUMSIXHHtooNUAUuApOF4PcSsH57xA9cnWWeduvCBJutkKu3YCaQQqpCy3DHsDbk4+v64hRprlHaRgHC4GLsclcHj2Hvq90SQSxIUc582DgGZEzE5zx7173apUDFWloFpj5bbQWBGQPrMW9tTu/oT15AKnSVqFlJq2KZFRCJAgoMhTjD8RgcAHQq9LCOWpOSbRFMEW4BBvPNSCAxbIkwBmdM910+6kvguwEEBsQYUkQVM+nAGIAmZ1Cp05SKTFiPKQgky+AAFMnzTEwRyfSdVUmktFER6fsPHMQrVCbl81s95BJvDQDgHufoDRRZAZvQEMrKV4IJC+cRIJA8sRMnmddutjUamLnvefIBAVbZk4EAlriSwM55gRBWrTaKa1EtxUvjIiStxA5Jg5GGzxIk1F6A14IeEB+8KW1HtS5rjAVSisbSMfnkDEcXv04FlcMCVUC1+2MyP4psEgzyPrT4FohybCQA4aQQCRAjCybY9QJ1Cntwabp8hPPECIx9eYgDJ+2ulNruLyYTVRYF1NGIAgtaQGiJHABICnB7DgatpohhItYAYnktFpMH0H68HGhv2jyFqhSzysQQeQwBxAJHl5HY95Oq66LJri5hVZcQLcnDSRgy132j6opMUIba5uBjkEHkmSbRAzPmALfwj3j3ZUHCg3AzwTIJIIzHFs5I9RBnnVO+3ApoKhpFR5i48z4MwDBAng8Zk5GNAP1/wAVZvNgOAiAg3NAhSQDMTcTHvrmtNJ7/cdUEVNg4ItKmoDi4iLQIJCkSLRwDOvdyL6RLEuB+CB5/wAR5YTOR3Azntq4blmggjyiRck/OZkZC4geh1adtcrmo6rUyAQpKWnJbJEGAwuIOWXB0sVy8aADoHZVRlNG1biEYeRi0CaoGWWJtEQZicahR2tM1A1RahZnYljJgZEXk5A4njgwBgW09vTEBWLEAi67NveFEEAjMk9zjI0q3XjKCKSqqhisk/NwBmSbTJBH5TGuc268fkFyY7TfUiSQwRy2VgC/klskgmc2nIBGBAJ80FsKNR6QG5KU6xZsgmCBABgkngfh5BBI5I801ta/cKs//9k="/>
          <p:cNvSpPr>
            <a:spLocks noChangeAspect="1" noChangeArrowheads="1"/>
          </p:cNvSpPr>
          <p:nvPr/>
        </p:nvSpPr>
        <p:spPr bwMode="auto">
          <a:xfrm>
            <a:off x="63500" y="-893763"/>
            <a:ext cx="2505075" cy="1828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60" name="AutoShape 12" descr="data:image/jpeg;base64,/9j/4AAQSkZJRgABAQAAAQABAAD/2wCEAAkGBhQSERUUExQWFRUWFxgXFxcUGBwYGRocGBgYFxgaGhcYHCcgGB0jGhcYHy8gJCcpLCwsGB4xNTAqNSYrLCkBCQoKDgwOGg8PFykcHBwpKSkpLCkpKSkpKSkpKSkpLCkpKSkpKSkpKSkpKSkpKSkpKSkpKSwpKSksLCwsLCksKf/AABEIAMIBAwMBIgACEQEDEQH/xAAbAAABBQEBAAAAAAAAAAAAAAAEAAECAwUGB//EADYQAAEDAwMCBAUDBAMAAwEAAAEAAhEDITEEEkFRYQUicYETMpGh8EKxwRRS0fEGI+EVorJi/8QAGAEBAQEBAQAAAAAAAAAAAAAAAAECAwT/xAAeEQEBAQADAQEBAQEAAAAAAAAAARECITFBURJhcf/aAAwDAQACEQMRAD8A87p1eiao69kCzWQdrjN7PGe3qER/VNBh1u7bgjqFlVoJSlEMa1zZYdwzbI6yOFKhotzZaQescHoeigEhNCKGlgu3D5cgc3uJ91GvpiLwYOD29UXQxCYItul8m4EGDtMG4Pf/ACqfhpor3KJargxI0iBN+3RNDCjYfsoU6F5UwE7AiKnCEg0AKRarGsaBfJ6ooSqJTmhcKUH/AMRApY5RAjKQ3WW0NQPhhg4zPRZ1FkGYwiGOn+VnRczSQPiAEC4GwwfeViVWXOc8rp9SCWQBA6BZlTT9T7JpGR8OThWCieyOOlb/AHDups046iE1T0NO3beJv0/n9kG7RXyJ7RHUzB+y1aWlYBJdHYZ9UHqntDjtnnpk9b2CaBRor5BBxcAn0BMogaLzAE36Ag/z6p6FQSMzEXHe4ziBGLyUdUNOJ3EmAD3k3+0q6An6dpcSDEdwRzYEHoEIdI7pciwkT9JlaFSsyf1EWyB0NxfOfyyG/qrOEuvwBbtJkdOhwmgZ+mPVvP6gQPUzC6L/AI+xnwzue0QcAiTaeFhOqNIAuTETAsBOPMZz2Fl0ngO17bTckn3EKs8vGZ4vp2nBz/dEZ/u+6zW6ctuCBbqJgdpvz910fidQA3sIiwHObW/Ot1k1YvEiQBHa9p54RILoeJbWgS6wSQfw22scD9klqcmP7jC/pDwEjTPr/C1nNklGUPC2wS+8QI9pupLrpZjnab3NgtMEdEf/APMH5o21B+plg4dHN5UtRoIdDW+sKl2hcLEGei0jQf41v84IZUAAI/Q8ciOqsb43LS6nkiH0nXB7sPB7ZWPW0ZGRCH2kYn1UHT6TXtewlgBIEuabG2b8+qi403EPpeZpgEGxDv7T0/Zc41jhcEhKlVc2YmHWP1n7FMV2D9MwsdYAq/RapgZse0Fp4Ikz1HQrl6Xj7toBkub8j+QejgfmEIxn/IGS1zmuDoIdGB0c2f8A8rNmr4OOhY2pBMsPy8TOFHW6AM2lps4x6Huh6mvpvr7S4EwCx4JDTaYPREaSs6o1rg4Ou6WwJBiSCPTpwUxVT9HYkcRKceHuDC4i0cXj89ERT3DfuMg8Yj34hVaesYGzD/mdNjHTogBLPz7IzT6aQbIirpm0wBJndIcRYevZVasFsPYS4AXDcf8AoUxAzWw6CPzhFUKW57WgXm6uoaP/ALeDYE9RuFpHCltO/c28SPp6/VZsVt+O02spMiZgei43V1JN7rpfFvERVpsk3Ecdvz6LmK2U+pxVTdFUKYMSVQ1qJ+F5R+e6lrQ1+gsSCSsiu2DCPOsIbtz7oKtckqpDaWlucB1WofDQBe/CztH84/hbVdhIkfUoUBS0QO6QbYhZTh2wt6nRnTuduAMmbrCIViRWQuk/4tUhrjIF/wCAudIWr4Bqg0OBVTlOhfitRsmVksv1xwiPFdZLrfn0QTHGbH6KI1X0/TA/YJ0E+sZSU7ee8ew+kebmDYz91fW1kg3IcXX6KinUqNnyyMR29FZS1RawywG/S6349W6m3xCHucIkwPsr2eJDfuONsdwVBrKbyQRFhB6dZCAe0NNiIPQ2T08EODXOMkEEGCDkxaeiH0uj3OIJ22M9fQKDWeYx+fRWAm4vi0HF7K+H1fpfDNxOABM7uLCD3U6vhoJLKcuEAyYgT1Kjpq7oMvAdEy7mOD1Q7tacwL/MBPHIU+rVem0G13m4ddoubZzbClrtOHHytIAxP8/nKLp6oNbtcySQHNI5k3B6WQ+o8Qa55G0tBt3B5nj/AEm0yIii0hsNktN3cGDiyQAbWaS40jIc0tEwe8FaHhevPlZUZuZJhzRg8AgZ5Qr3BxfuaJjqZF74/LJo3vE9O9xhwmxwI9bdFT4LRfT3MqwGZBPHuBj1WBq9VVcWMNQu2S1pB/S6Jk82stbwbx5wrU2Vvka7a8kXIIIv7xdL4T8bXxG7SJ3C4x/lZdDWfDqbHhwY8gNJEbXHA9CtXcyQ9gsRIa28826mFRrdGKrbg9YkA2vkJE1Z/Tw5xb5XOETGY/nKE0FR274T8bYB5cRMn6R91d4brDUaWPjc0jHTg/nKsq6NrxBkEcjJmynpqyv4cHfKeIiY4gLG1Phjm9z2/wBLZ0OqDtzf7IGL+pVtaHReCLY4mTdYqxzNKijjQIbII+hKcaUg4gT9iSt2t4ZT+FIqEuIFv47KYW45QsN1W6n+Bab9H2Pvb+ENUomcIoejR8wC6zxPStp6drpG48LnNNRl44i/3Wj4rr3OYGye89sK6zym1jvrkUy2LE5hB7Ve9plQ2fn7pqqHNupUCQrQ3ompturqq6tE5IPRWUaFjf8AhEVKjdhEGfoEM1GU0lYISU15761maZpmQnGhbCKYxWbJVehnHRM9AhK3hLTYAe//AItl9KYUTQTRiUvBy2YIBIjt6qdXQnhoMx/6tR1Eymggpqua1NBwcQQYBMEdFafhnLsf3CPwLfFOZshNT4ax4wJ/OVdGc5zKYDt43TAg/Lz9FLQvaxxe8Ah3Nyb8gD8hTHgAL27jDAROZgnoBddX4X/xlj37gGVWYG8wDHQCTPriE+GuV12hqOLXUG1NovuaCYkWxjPKtfp9QGw7Sgkid+4X4nOey7xz2NpODW04gmIJc0zjdN4xhD1axa7yeeMw23YGSm5El2vPtZ4XUjc6nsO0kNBiBaDfP3wiPD/DGGm/c/zNAJaREhw4M+0f5XWanTDe1laoGHbOxoLoF53exAt3usnX6VzfMynuD5LXGIMmxyTbEcLO60u0GjaynSrMcCMbXZvMjteL9kY7Be0jcfp2HZZngmnqFgjY5jS5rvNtcDZwgHOVoMgTDtrRjrb0ytZ/rFZfg9qj2mHEHc20eV3zD03e11o7PNf0zi/ZC6IB1d5bPlbt/ZxgdO/UI4DzfXNjhaKE0wIrPHBAPQ2EXtdGPsRb6KNCoN9vNmfT/N1e9k8Rzf8Ays1WXqtO2q5zPl3wHEcOER6f5V50Ltm1z9zmNF42ul1gCMG3KN01Nm8X2h2ZvJAmzfYYV9aHNmziLesYBHNsfZYtXNZ2m8KAHzExHzEkX46j3V+p8LbJDm4dG6YjtHHqiTT2sDrWEjcD5p4PEKyQQJ2EEyHdJ4PbsVNaYOv8FNOHAhzDhwvEZn7KnUaEbQQ4uPMiAPeb/RdA6i6TBDTOMg+tsHH0QGu0Jc01G2aP0kz2MdYVxnXPupqBp3RjmSoFiKE+GmcxEupWTFiAcMVYp3ROxRFNNTECxOroSWNeXl7WpTcYVoeqmBWlvC6vUTqkpB6RYn+H1QL4igDeVP4XshtbULWy0XwgnW1jBZ1+wuUM7UfMWwAyTE+YncGi0SIMqik5u2SRJJ+bEgSW7u8D6rN1esbDodJG0i3Uy4DkXK1IlovU68h80y7Fw88ySco/Qap5PkqO3OcRsZtEXuZdgcz3WPp2ms5pAAAhryTaP05vJxHZbTdDtLhTcA0xMCSYEXM3/LFLc6WQU+oNvnLqrpJcKe5wjk2NyOwRVWsHMa5pmQ07YgtkDJA/IQHhmsDfiOLN+yA0l8EOEiIsPr0UxWcWlz5ZN4yc2En/AAsVYrbpmCt5i4ue0gy697AARji/t1UtpG1rS7ZTcDE83MT/AAOvCXhukDWuqVacvLpp2h0cncPmGRf2R/h+rpvpNa4FtYlwic7SevYDpZC6D0urNSs5rttmghsZvku/usPqtPU+UQ7ytA82429/RPT0nw5c5jTwCCJPZQ8Y0fxWOtYjAIk2+y0xQNRjRqIYC3y8/KZPbm1p9EQ6ncmRYTfm/QeihoKp+E3cYcYbtd1Gb+xU3VNjZuNxgQ0HJAESSMLSJaHTgS4ggz6AmJmPf7YS1h2t3HMcpaLTlrZO4zm9+xNoNv5RD2Nd+kxyIn36BZtX6zqGic7bUeDubNxg/lwFq0NVAgtbfoL9uEH/AFBeSyjEC09LAT6DqOfRajNMARz3m0rFv63J9PR1IcIAkDyutb0/Oiprs8p2xfBHEen5dX6Om+HbniDgEREH0mVN2kBAIBbY9vtN1z6a7CUeC3ykbgWwLx2IINipeJ6t2wE02NLCBa+6xFwPcz7IQmq14MSL7jFoIvjGb+i1dSWlhJxZpGQQLi3qtf1Z16zZHIvyT+fZQc1aGt0wBJYDHIN49+kIJzVRW4JBkqTgmCFVvp9FAsCIIVRCIqNPskrUlzuvLy9o2mFcFWwK4Bd3ppilKchJAx7piFKExQiAoUzZzG8yYHKzdb4JSblovbyzz6LVKF1dQgdh+f8Anumn0P4dQNIeVo2ZvAMmMTyB+6nrdWGsLrEi+B147rN8J1NYPcCC4HrYNJgkgnJ7I3xSiwMDHPDNzhc3ubycFSzt01Zp9BSY34rKpfvG5xsI6gtveUVodU2q22WxuBjLsALKe4Mbspw5lh1ngmBmcf4wcmrSewkmRN5E8EwJ6grUm+s5+OurVHNd/wBjdriYuCT97iwQZe3+opEt3DcbyZ+U8Sfun8P1Oo1LYqlrXMHzlh3R3jyg26StCl4eR+0g9MyI/Jss7i40XUWlogjdP6ST9RgevdD/AB2VWvpT5hZ3AAM3kX6oqg07IAEcgc2tnP8A4udZp6lPV/EDXFjxDjFh7juP3WnPpqMa8TTLQ4AAAgkzw2fLn0lXVaZlod0gBsybiePz3Vbw91Y/9tRoAIDRtgmBedtrZuqfO+qRDtrXCJkl0GbnJl188BLpkHOAkSNoGCZPaxxCA12pqB22mDAkukXNrNFuSQfQLVq1XYAtGe4mZaYIgXVNQAjaWweHAt/3zH1U0inS+HfDcXMOR7cSMdkR/U8QD1nEJ9NpTAgySLwHC/tlA+I+I1AdraZaZP8A2G7ZjLe8cHCxa6SDj4wGfOSOAAZubC3Oen7K2lqQ5u50nsC42mxtboueraAlrSXS1gwcjvM3twtHTaoxwDAzntb6d1Lx+wl+UvF9cwlrBvLnOGHQ0dJ6+i1doNMAyBAgSBiRb3tKxNXTafMXAHnuZ/c2Wrp2OqOADd0CSG2ETMfNdTK1sxT4noqlJ1N52mm8EHbYyWn5uuDjqsWpknAOIx91peNagOcAN42yRILW3JBAB6Dp1WYQtbrE6QIUAVdCjCCsiVWZV5CrDfdEINTK9unPROudlcLO1rArWqpgVwXd2OklKaEQ5CYhIp5QQJQ+qYS0xniUTuBMA3VJeC7bP0uJ9UairTane2DLHC306DkYlAU/DH6g/wDaH7GkmARN7c/L/PC2qWl2Ok4xIx78p6tdrZdIdFjkD3569s8rG540ArMZSa3y4Nmi5PSJPAkz0lD06u4y7exu8AVGwXbXHkE5xfCJDTvbVbVFLeQA8XDQBBG2YMm98okVW0qzTVaHM3E+YEX2z8pgTuMiBKuqL0mgphz3BznT8riAI5gnaZm4uR9kbYDyuBFukiczDZsef8oelqm7wGyBU3QwOgkAYE9AYscJtRqDzJmOSf8A+TfvE/6UnaYYWPmjMWBmCJz7HI97pHVsNm363HTj6+6yPEqjqktbFzcieTce3JPewWzo/kuMCCRZuOLSLDAK6Od6M2u6RBMdJEdh3+qlV8WFNzGuBl7gwcDv6Y91VQcQeHHibWOc4+vCbxSjTeaYqC5eABkEm1xOOf8AKqNA19wEEHs6b9PzsVVpxU+I7c6adoAbjm53YyMBKnTaBtEEDGB6HthGBsjzC/DgYIGZIjzfmVy5OnFT8LdaROLWiMkgR+QhXh7GiQdrjPnuHdo4tebLRqt2mPK9oJcBANzY+a3ORHT0UDRY5rQ1rSC0tLwSQd0NI22g5sBwuf8AWN5oWhBAcG7HHBd5W4xMDmLHoiRo2wWkGZEwIjrfHv2UdOzawF7GtYwbKZa4kdM8xj19CpFzv0uBbjc6XOgTHlvuE/v9cW/jTB8b8ALqodTL9oE7CSQLzLT6R3WrqauwGKu07QGhrZJkXmDAHvKKb4mIG/iZIEF1os0+8u9OVjOoOcZLS2cSIHWw7rtxvL658sUV6xeZk+5mOYxYdlWiqmiIIktBPfvF+l1S5sGDm/f74VZVOCiSrCFAoqslN8Q9SrC1Vll0RezUmOPskotYYwUlhxq+mFaAq6bVauzoRCQCcpBBRDnO2jyj+4oh2lDImXbvK++6IuCL2xmOiYpbo5P1KKKd5SHTBB2uc2TujEcTEfXnjkKbvgvc1wtu3BzskCQDab3m3K6Ipi0RBAI6EK6NNjS5geLtcYbtPafcRJJv7LD8RbNYNYOZPAG7F+o5jotLSawURFJgAvkk5EG2EGann3EB3QH5e1sW6drrONSsnwWi17wwudTku32ES0ja4Sc2xcZK6VjhJAfuBeGhziS62TyTafKIxhYX/IqJ/wCoMJ2/MCXbdzoOLwDe3b1WpR17nMZ8RlOltAuwt2n1sfpJ+6nKbNWfjRq1Q+qGvLSTZrtsHygkDbHQE+xQni+nAMXLZmTGegv3hYXidJz3Nc97WsaQGyenIMxPvZWanWHY9zXtdsIDi54sOstOI6Jx44VXrd8Op02j5cwMyLXNpx9V0unrB1ANIDXbQYJj1zNgf9rmXagNNJxcxoc4yd4Ldpbj5PMOMG/qYIY/aSWO2gzaHNaTPBLCAb2iO0rbNbOncGkb3D5cz1NjF7Z5+ij4po2VNrg7zNcHA8SMet/3WTSmWEGS0kDaGiQeoIAkEGRY5NkbpGnBaQAYO0Ah18/NyMTm6hjVogbQCQTHTdx7Ee6mGmHNMREAmAe1+3ZZVVoa4BpzbzeWwjLMTJiBiU5r1GOII3X55B6WAsf9hYrWDfBXH4QYZlpiTk84mDcx7QtJlSTdu0uF4iTMy42HAF4GVhDXgnaWmQf0yWZkeeNos0nPujX68YqCWgjzCXASLT/abrny49txbqKgdVhrnD4bZDQZFztDhHQHF/4Q2o05DiWPJY21hl36riMNgxFpzGL9P4X5w4OBBgfKDeJttPIvjhVeKyw7Q0tBm5G0uPPvieSnW5GfArdZu3b46gkme/b6q7V6lpMh1zcxMC9riZ627LOUSV0nTN7EanVTjEz355zGYHEoYFMkgc4UJTymhEOVW4XU3KDggsYLJlKnhJYcsX0laqaZVzV2bShKEwThAzgmIU3KJCCMKJapwmJRpDYrKPh734Fjy6w++fZJgEjdds3AMW6StGp4dTq1PiPALGiKbD8rcAkA829b8rHLlixN/h4p0zBd8VrTuIAlt4sZIxOPqLrPfoGUR5XuY0NkkS9u7JMOe44vYG/S6I1OppF4d/aTdr3EAwIMAjgjJ6IL43DW7hJu91zHo2T6fcLE1Wa/WU6211OqGVGOBBfSLXEyLwPKZAAMx3V+rqtHxPi0m0hO4Gm8gGRdzmNu0Ht1HqS6ngjaog02EmCQQTf6/nZZ3iNCnpyWuaC08WDYAuO147x9ukos03h1PUtAa4F0Ay1wBBEcm/X6rW+ARB2XIEETLs5gehmTj1Cw2UKdJ1N9MMDiSdsgbgbC0wPNcAdCt0an4jWu3eRzQRtMg5m2RFhHFlb/AIhzo7Q68EOgADkkZ5ib5hOQdstBdFjtEu68R255WjQI2gbpaMSZI45v/tZmsdU25AbIJaLZs4mMnOZgcZWQ/wDSTDy0zcbnAxMyIa0Eix5wR1T6nUubJMGbAMncSOgJG727Kir4+ywa0gnnAgGHEE5/9xCNoMBLIu4t3AN8xickgWE2S6oD/wCRa0B9RjtpIuxuRkbm7i6RE4AvhEUa7CBUhzCSS19SmZEnkA4gelkUzR0pL3MaHiwcWgOjPS8R7q7TObhv/wBQ1vrkGZm8yudrQej4q1tT4RDm7vM0uBHBu0Ou2T7WuQjPiF4DXbarJu7kRgkA5uOemE3xAwXaCwmC19g3kEA3aZHyzFpEYQo8Wp0xDKZkTG524AG1ifMODGFJ/wASqfG/CDSMgDbGRifcmDkxOBZZBR2u8UfVJkwD+kYCCIXSeMmKYKRCiAqhiUlIhRQOVEhOmKCxrbJJNwks456kxXBU01Y0ro2sATgJgnhUpJykE8oI7UxapJ1BUWpnvOJt0VwZ2UHBFZ3i+qdsA2jYCJDbAAc54Q//AB7/AJA9oIDS5zrGYDekS4ge08rUewHN1do6zWDY5jXsv5SODxPHql88IY60yQ9pa6x2vG2epE5HfCsboG1vK7yuMEEAFw6Eg2IjgnpiyzddqgC2kTZp8jjOCB5JIvBgdwB0CnofFmCGQHGMxP8AbeP1X97LOVRHiPg1aiPLsqNwC1sYuWvGbibjE3XO+GsdSs1xc3L2hp3Mcct2gw4EMFwYPYrs9H4gKj9pbP8AdZxJsYkCSLx9J5ROurU6bpbiANsG0mOLiT+3dWVAXhVN20lwc2TZryCWwMxFpM2vHN5Co8b05NOGYnOYH+Jkn9oWs3UmP0niB/nJjv8AZVVdoiQIJxj0PvA4tZByVbQ1A4ODCTAGwuiMw6m91rzO0nPqum8IBDWuh4cfK5rhtENuZFzumIuAQSTcQiG6WTuAm0O5mP25+gRmhAbZuP7ZsB2BJgGcBOXcNNT0Dnuc95zwOgJPui6VGBAAx5YHOBO7mZyr9MYM/URH51Wb4p4vtc79LiGkEZvLrjgCRnK4XvqNM3xbVu+RzQHCxIOcWwJ++SstTrVS9xc4kk3M9eqiAus8Q0pFqkSolVESokKRMKMopEKLgnKYlTUMkkCnMKixhskotfZOssYemFaAqaauC6NJBTAUJThKYkWwnhKU0qB4SPoohykCinnsoOSlNuQIeiYsB4STlaRU+gHWcBHog3eGFnyT7W/MrRlWUdRBvcdFKoXw7VwWbyWtw8x7kC17c34HVaFSuC4uyXC4kGN1R2R2nHP7M/4TxBkdwLjvZZj9MWO3Ne50QGmzbDccRcyfaSeikNbesY5jS0GNzgRMG8SbcSAeLQq9HU3dTid3tgD0nj7qrTa/f5Q0RBLt17XknqbH1v7Wa7TGnU3WvfE8DF8ogxmqM2mOM/vzjt/i+k43MQOsW4zzxPss6nqpb3knpz/Pr0urKReRuDRgkgxI+1vzupTGxqPFG0hkzFhmfzr3PRcrqNSXuLjn8gBNqKxcZOeihFlmTGihJIFPK0IpOTpQiIlRhTcVFBGExaplMVkVkKM/n1U3KJVE2usknaLJKM9GpFXgIemUSwLoEFMBM0KSoYp0k0oEmlPKSimTKQKZUPCdIJQiEQqypwk5iNI7knNkRaD2v9Ug1OQpQO+nsktDSeJtif5gzHCA0/jwc7aJJvdokACJzYccD04WtVda4XKeI6o0qptAdHmjMcSDaL/VM0ldPpNax5IDSQIh02v2AsfzlT0Xi1OdlU/BqE7SKktEZaQYuCBnueqyfBGscYbU2vc4yH3bJMuAIwMfXsun09EEGlWDHET5XsAFnZbuJmd2R/oWhm6VrhNN7XTgB0yImRYdMR7oOF0dDw2iwf8AWxjObAAxyZyDz/tYTw2TtJyZkR0xPGfoskqoqUJ06CMJlMppQQcmVgCbagiVAqTkxUECFAqxMUiEHeqSX0/PdOqh6WEUwWKSS2IjhOkkoJOwo8pJKhk3VOkjRhhIG6dJESHCXCSSBMTOSSRSCdvKSSlEDz7LG8cYDSdI/JCdJJ6MjwEyQDcSBe9omPqvSNBpmFplrTABEgWJFyOhSST6chumEtv0/wALD8RcTUdJ7JklKxxDEpMTpKNoOOEmpJIsN+fupv4TpIioqKSSlDfn7JhkeqSSog43SSSRl//Z"/>
          <p:cNvSpPr>
            <a:spLocks noChangeAspect="1" noChangeArrowheads="1"/>
          </p:cNvSpPr>
          <p:nvPr/>
        </p:nvSpPr>
        <p:spPr bwMode="auto">
          <a:xfrm>
            <a:off x="63500" y="-901700"/>
            <a:ext cx="2466975" cy="18478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62" name="AutoShape 14" descr="data:image/jpeg;base64,/9j/4AAQSkZJRgABAQAAAQABAAD/2wCEAAkGBhQSERUUExQWFRUWFxgXFxcUGBwYGRocGBgYFxgaGhcYHCcgGB0jGhcYHy8gJCcpLCwsGB4xNTAqNSYrLCkBCQoKDgwOGg8PFykcHBwpKSkpLCkpKSkpKSkpKSkpLCkpKSkpKSkpKSkpKSkpKSkpKSkpKSwpKSksLCwsLCksKf/AABEIAMIBAwMBIgACEQEDEQH/xAAbAAABBQEBAAAAAAAAAAAAAAAEAAECAwUGB//EADYQAAEDAwMCBAUDBAMAAwEAAAEAAhEDITEEEkFRYQUicYETMpGh8EKxwRRS0fEGI+EVorJi/8QAGAEBAQEBAQAAAAAAAAAAAAAAAAECAwT/xAAeEQEBAQADAQEBAQEAAAAAAAAAARECITFBURJhcf/aAAwDAQACEQMRAD8A87p1eiao69kCzWQdrjN7PGe3qER/VNBh1u7bgjqFlVoJSlEMa1zZYdwzbI6yOFKhotzZaQescHoeigEhNCKGlgu3D5cgc3uJ91GvpiLwYOD29UXQxCYItul8m4EGDtMG4Pf/ACqfhpor3KJargxI0iBN+3RNDCjYfsoU6F5UwE7AiKnCEg0AKRarGsaBfJ6ooSqJTmhcKUH/AMRApY5RAjKQ3WW0NQPhhg4zPRZ1FkGYwiGOn+VnRczSQPiAEC4GwwfeViVWXOc8rp9SCWQBA6BZlTT9T7JpGR8OThWCieyOOlb/AHDups046iE1T0NO3beJv0/n9kG7RXyJ7RHUzB+y1aWlYBJdHYZ9UHqntDjtnnpk9b2CaBRor5BBxcAn0BMogaLzAE36Ag/z6p6FQSMzEXHe4ziBGLyUdUNOJ3EmAD3k3+0q6An6dpcSDEdwRzYEHoEIdI7pciwkT9JlaFSsyf1EWyB0NxfOfyyG/qrOEuvwBbtJkdOhwmgZ+mPVvP6gQPUzC6L/AI+xnwzue0QcAiTaeFhOqNIAuTETAsBOPMZz2Fl0ngO17bTckn3EKs8vGZ4vp2nBz/dEZ/u+6zW6ctuCBbqJgdpvz910fidQA3sIiwHObW/Ot1k1YvEiQBHa9p54RILoeJbWgS6wSQfw22scD9klqcmP7jC/pDwEjTPr/C1nNklGUPC2wS+8QI9pupLrpZjnab3NgtMEdEf/APMH5o21B+plg4dHN5UtRoIdDW+sKl2hcLEGei0jQf41v84IZUAAI/Q8ciOqsb43LS6nkiH0nXB7sPB7ZWPW0ZGRCH2kYn1UHT6TXtewlgBIEuabG2b8+qi403EPpeZpgEGxDv7T0/Zc41jhcEhKlVc2YmHWP1n7FMV2D9MwsdYAq/RapgZse0Fp4Ikz1HQrl6Xj7toBkub8j+QejgfmEIxn/IGS1zmuDoIdGB0c2f8A8rNmr4OOhY2pBMsPy8TOFHW6AM2lps4x6Huh6mvpvr7S4EwCx4JDTaYPREaSs6o1rg4Ou6WwJBiSCPTpwUxVT9HYkcRKceHuDC4i0cXj89ERT3DfuMg8Yj34hVaesYGzD/mdNjHTogBLPz7IzT6aQbIirpm0wBJndIcRYevZVasFsPYS4AXDcf8AoUxAzWw6CPzhFUKW57WgXm6uoaP/ALeDYE9RuFpHCltO/c28SPp6/VZsVt+O02spMiZgei43V1JN7rpfFvERVpsk3Ecdvz6LmK2U+pxVTdFUKYMSVQ1qJ+F5R+e6lrQ1+gsSCSsiu2DCPOsIbtz7oKtckqpDaWlucB1WofDQBe/CztH84/hbVdhIkfUoUBS0QO6QbYhZTh2wt6nRnTuduAMmbrCIViRWQuk/4tUhrjIF/wCAudIWr4Bqg0OBVTlOhfitRsmVksv1xwiPFdZLrfn0QTHGbH6KI1X0/TA/YJ0E+sZSU7ee8ew+kebmDYz91fW1kg3IcXX6KinUqNnyyMR29FZS1RawywG/S6349W6m3xCHucIkwPsr2eJDfuONsdwVBrKbyQRFhB6dZCAe0NNiIPQ2T08EODXOMkEEGCDkxaeiH0uj3OIJ22M9fQKDWeYx+fRWAm4vi0HF7K+H1fpfDNxOABM7uLCD3U6vhoJLKcuEAyYgT1Kjpq7oMvAdEy7mOD1Q7tacwL/MBPHIU+rVem0G13m4ddoubZzbClrtOHHytIAxP8/nKLp6oNbtcySQHNI5k3B6WQ+o8Qa55G0tBt3B5nj/AEm0yIii0hsNktN3cGDiyQAbWaS40jIc0tEwe8FaHhevPlZUZuZJhzRg8AgZ5Qr3BxfuaJjqZF74/LJo3vE9O9xhwmxwI9bdFT4LRfT3MqwGZBPHuBj1WBq9VVcWMNQu2S1pB/S6Jk82stbwbx5wrU2Vvka7a8kXIIIv7xdL4T8bXxG7SJ3C4x/lZdDWfDqbHhwY8gNJEbXHA9CtXcyQ9gsRIa28826mFRrdGKrbg9YkA2vkJE1Z/Tw5xb5XOETGY/nKE0FR274T8bYB5cRMn6R91d4brDUaWPjc0jHTg/nKsq6NrxBkEcjJmynpqyv4cHfKeIiY4gLG1Phjm9z2/wBLZ0OqDtzf7IGL+pVtaHReCLY4mTdYqxzNKijjQIbII+hKcaUg4gT9iSt2t4ZT+FIqEuIFv47KYW45QsN1W6n+Bab9H2Pvb+ENUomcIoejR8wC6zxPStp6drpG48LnNNRl44i/3Wj4rr3OYGye89sK6zym1jvrkUy2LE5hB7Ve9plQ2fn7pqqHNupUCQrQ3ompturqq6tE5IPRWUaFjf8AhEVKjdhEGfoEM1GU0lYISU15761maZpmQnGhbCKYxWbJVehnHRM9AhK3hLTYAe//AItl9KYUTQTRiUvBy2YIBIjt6qdXQnhoMx/6tR1Eymggpqua1NBwcQQYBMEdFafhnLsf3CPwLfFOZshNT4ax4wJ/OVdGc5zKYDt43TAg/Lz9FLQvaxxe8Ah3Nyb8gD8hTHgAL27jDAROZgnoBddX4X/xlj37gGVWYG8wDHQCTPriE+GuV12hqOLXUG1NovuaCYkWxjPKtfp9QGw7Sgkid+4X4nOey7xz2NpODW04gmIJc0zjdN4xhD1axa7yeeMw23YGSm5El2vPtZ4XUjc6nsO0kNBiBaDfP3wiPD/DGGm/c/zNAJaREhw4M+0f5XWanTDe1laoGHbOxoLoF53exAt3usnX6VzfMynuD5LXGIMmxyTbEcLO60u0GjaynSrMcCMbXZvMjteL9kY7Be0jcfp2HZZngmnqFgjY5jS5rvNtcDZwgHOVoMgTDtrRjrb0ytZ/rFZfg9qj2mHEHc20eV3zD03e11o7PNf0zi/ZC6IB1d5bPlbt/ZxgdO/UI4DzfXNjhaKE0wIrPHBAPQ2EXtdGPsRb6KNCoN9vNmfT/N1e9k8Rzf8Ays1WXqtO2q5zPl3wHEcOER6f5V50Ltm1z9zmNF42ul1gCMG3KN01Nm8X2h2ZvJAmzfYYV9aHNmziLesYBHNsfZYtXNZ2m8KAHzExHzEkX46j3V+p8LbJDm4dG6YjtHHqiTT2sDrWEjcD5p4PEKyQQJ2EEyHdJ4PbsVNaYOv8FNOHAhzDhwvEZn7KnUaEbQQ4uPMiAPeb/RdA6i6TBDTOMg+tsHH0QGu0Jc01G2aP0kz2MdYVxnXPupqBp3RjmSoFiKE+GmcxEupWTFiAcMVYp3ROxRFNNTECxOroSWNeXl7WpTcYVoeqmBWlvC6vUTqkpB6RYn+H1QL4igDeVP4XshtbULWy0XwgnW1jBZ1+wuUM7UfMWwAyTE+YncGi0SIMqik5u2SRJJ+bEgSW7u8D6rN1esbDodJG0i3Uy4DkXK1IlovU68h80y7Fw88ySco/Qap5PkqO3OcRsZtEXuZdgcz3WPp2ms5pAAAhryTaP05vJxHZbTdDtLhTcA0xMCSYEXM3/LFLc6WQU+oNvnLqrpJcKe5wjk2NyOwRVWsHMa5pmQ07YgtkDJA/IQHhmsDfiOLN+yA0l8EOEiIsPr0UxWcWlz5ZN4yc2En/AAsVYrbpmCt5i4ue0gy697AARji/t1UtpG1rS7ZTcDE83MT/AAOvCXhukDWuqVacvLpp2h0cncPmGRf2R/h+rpvpNa4FtYlwic7SevYDpZC6D0urNSs5rttmghsZvku/usPqtPU+UQ7ytA82429/RPT0nw5c5jTwCCJPZQ8Y0fxWOtYjAIk2+y0xQNRjRqIYC3y8/KZPbm1p9EQ6ncmRYTfm/QeihoKp+E3cYcYbtd1Gb+xU3VNjZuNxgQ0HJAESSMLSJaHTgS4ggz6AmJmPf7YS1h2t3HMcpaLTlrZO4zm9+xNoNv5RD2Nd+kxyIn36BZtX6zqGic7bUeDubNxg/lwFq0NVAgtbfoL9uEH/AFBeSyjEC09LAT6DqOfRajNMARz3m0rFv63J9PR1IcIAkDyutb0/Oiprs8p2xfBHEen5dX6Om+HbniDgEREH0mVN2kBAIBbY9vtN1z6a7CUeC3ykbgWwLx2IINipeJ6t2wE02NLCBa+6xFwPcz7IQmq14MSL7jFoIvjGb+i1dSWlhJxZpGQQLi3qtf1Z16zZHIvyT+fZQc1aGt0wBJYDHIN49+kIJzVRW4JBkqTgmCFVvp9FAsCIIVRCIqNPskrUlzuvLy9o2mFcFWwK4Bd3ppilKchJAx7piFKExQiAoUzZzG8yYHKzdb4JSblovbyzz6LVKF1dQgdh+f8Anumn0P4dQNIeVo2ZvAMmMTyB+6nrdWGsLrEi+B147rN8J1NYPcCC4HrYNJgkgnJ7I3xSiwMDHPDNzhc3ubycFSzt01Zp9BSY34rKpfvG5xsI6gtveUVodU2q22WxuBjLsALKe4Mbspw5lh1ngmBmcf4wcmrSewkmRN5E8EwJ6grUm+s5+OurVHNd/wBjdriYuCT97iwQZe3+opEt3DcbyZ+U8Sfun8P1Oo1LYqlrXMHzlh3R3jyg26StCl4eR+0g9MyI/Jss7i40XUWlogjdP6ST9RgevdD/AB2VWvpT5hZ3AAM3kX6oqg07IAEcgc2tnP8A4udZp6lPV/EDXFjxDjFh7juP3WnPpqMa8TTLQ4AAAgkzw2fLn0lXVaZlod0gBsybiePz3Vbw91Y/9tRoAIDRtgmBedtrZuqfO+qRDtrXCJkl0GbnJl188BLpkHOAkSNoGCZPaxxCA12pqB22mDAkukXNrNFuSQfQLVq1XYAtGe4mZaYIgXVNQAjaWweHAt/3zH1U0inS+HfDcXMOR7cSMdkR/U8QD1nEJ9NpTAgySLwHC/tlA+I+I1AdraZaZP8A2G7ZjLe8cHCxa6SDj4wGfOSOAAZubC3Oen7K2lqQ5u50nsC42mxtboueraAlrSXS1gwcjvM3twtHTaoxwDAzntb6d1Lx+wl+UvF9cwlrBvLnOGHQ0dJ6+i1doNMAyBAgSBiRb3tKxNXTafMXAHnuZ/c2Wrp2OqOADd0CSG2ETMfNdTK1sxT4noqlJ1N52mm8EHbYyWn5uuDjqsWpknAOIx91peNagOcAN42yRILW3JBAB6Dp1WYQtbrE6QIUAVdCjCCsiVWZV5CrDfdEINTK9unPROudlcLO1rArWqpgVwXd2OklKaEQ5CYhIp5QQJQ+qYS0xniUTuBMA3VJeC7bP0uJ9UairTane2DLHC306DkYlAU/DH6g/wDaH7GkmARN7c/L/PC2qWl2Ok4xIx78p6tdrZdIdFjkD3569s8rG540ArMZSa3y4Nmi5PSJPAkz0lD06u4y7exu8AVGwXbXHkE5xfCJDTvbVbVFLeQA8XDQBBG2YMm98okVW0qzTVaHM3E+YEX2z8pgTuMiBKuqL0mgphz3BznT8riAI5gnaZm4uR9kbYDyuBFukiczDZsef8oelqm7wGyBU3QwOgkAYE9AYscJtRqDzJmOSf8A+TfvE/6UnaYYWPmjMWBmCJz7HI97pHVsNm363HTj6+6yPEqjqktbFzcieTce3JPewWzo/kuMCCRZuOLSLDAK6Od6M2u6RBMdJEdh3+qlV8WFNzGuBl7gwcDv6Y91VQcQeHHibWOc4+vCbxSjTeaYqC5eABkEm1xOOf8AKqNA19wEEHs6b9PzsVVpxU+I7c6adoAbjm53YyMBKnTaBtEEDGB6HthGBsjzC/DgYIGZIjzfmVy5OnFT8LdaROLWiMkgR+QhXh7GiQdrjPnuHdo4tebLRqt2mPK9oJcBANzY+a3ORHT0UDRY5rQ1rSC0tLwSQd0NI22g5sBwuf8AWN5oWhBAcG7HHBd5W4xMDmLHoiRo2wWkGZEwIjrfHv2UdOzawF7GtYwbKZa4kdM8xj19CpFzv0uBbjc6XOgTHlvuE/v9cW/jTB8b8ALqodTL9oE7CSQLzLT6R3WrqauwGKu07QGhrZJkXmDAHvKKb4mIG/iZIEF1os0+8u9OVjOoOcZLS2cSIHWw7rtxvL658sUV6xeZk+5mOYxYdlWiqmiIIktBPfvF+l1S5sGDm/f74VZVOCiSrCFAoqslN8Q9SrC1Vll0RezUmOPskotYYwUlhxq+mFaAq6bVauzoRCQCcpBBRDnO2jyj+4oh2lDImXbvK++6IuCL2xmOiYpbo5P1KKKd5SHTBB2uc2TujEcTEfXnjkKbvgvc1wtu3BzskCQDab3m3K6Ipi0RBAI6EK6NNjS5geLtcYbtPafcRJJv7LD8RbNYNYOZPAG7F+o5jotLSawURFJgAvkk5EG2EGann3EB3QH5e1sW6drrONSsnwWi17wwudTku32ES0ja4Sc2xcZK6VjhJAfuBeGhziS62TyTafKIxhYX/IqJ/wCoMJ2/MCXbdzoOLwDe3b1WpR17nMZ8RlOltAuwt2n1sfpJ+6nKbNWfjRq1Q+qGvLSTZrtsHygkDbHQE+xQni+nAMXLZmTGegv3hYXidJz3Nc97WsaQGyenIMxPvZWanWHY9zXtdsIDi54sOstOI6Jx44VXrd8Op02j5cwMyLXNpx9V0unrB1ANIDXbQYJj1zNgf9rmXagNNJxcxoc4yd4Ldpbj5PMOMG/qYIY/aSWO2gzaHNaTPBLCAb2iO0rbNbOncGkb3D5cz1NjF7Z5+ij4po2VNrg7zNcHA8SMet/3WTSmWEGS0kDaGiQeoIAkEGRY5NkbpGnBaQAYO0Ah18/NyMTm6hjVogbQCQTHTdx7Ee6mGmHNMREAmAe1+3ZZVVoa4BpzbzeWwjLMTJiBiU5r1GOII3X55B6WAsf9hYrWDfBXH4QYZlpiTk84mDcx7QtJlSTdu0uF4iTMy42HAF4GVhDXgnaWmQf0yWZkeeNos0nPujX68YqCWgjzCXASLT/abrny49txbqKgdVhrnD4bZDQZFztDhHQHF/4Q2o05DiWPJY21hl36riMNgxFpzGL9P4X5w4OBBgfKDeJttPIvjhVeKyw7Q0tBm5G0uPPvieSnW5GfArdZu3b46gkme/b6q7V6lpMh1zcxMC9riZ627LOUSV0nTN7EanVTjEz355zGYHEoYFMkgc4UJTymhEOVW4XU3KDggsYLJlKnhJYcsX0laqaZVzV2bShKEwThAzgmIU3KJCCMKJapwmJRpDYrKPh734Fjy6w++fZJgEjdds3AMW6StGp4dTq1PiPALGiKbD8rcAkA829b8rHLlixN/h4p0zBd8VrTuIAlt4sZIxOPqLrPfoGUR5XuY0NkkS9u7JMOe44vYG/S6I1OppF4d/aTdr3EAwIMAjgjJ6IL43DW7hJu91zHo2T6fcLE1Wa/WU6211OqGVGOBBfSLXEyLwPKZAAMx3V+rqtHxPi0m0hO4Gm8gGRdzmNu0Ht1HqS6ngjaog02EmCQQTf6/nZZ3iNCnpyWuaC08WDYAuO147x9ukos03h1PUtAa4F0Ay1wBBEcm/X6rW+ARB2XIEETLs5gehmTj1Cw2UKdJ1N9MMDiSdsgbgbC0wPNcAdCt0an4jWu3eRzQRtMg5m2RFhHFlb/AIhzo7Q68EOgADkkZ5ib5hOQdstBdFjtEu68R255WjQI2gbpaMSZI45v/tZmsdU25AbIJaLZs4mMnOZgcZWQ/wDSTDy0zcbnAxMyIa0Eix5wR1T6nUubJMGbAMncSOgJG727Kir4+ywa0gnnAgGHEE5/9xCNoMBLIu4t3AN8xickgWE2S6oD/wCRa0B9RjtpIuxuRkbm7i6RE4AvhEUa7CBUhzCSS19SmZEnkA4gelkUzR0pL3MaHiwcWgOjPS8R7q7TObhv/wBQ1vrkGZm8yudrQej4q1tT4RDm7vM0uBHBu0Ou2T7WuQjPiF4DXbarJu7kRgkA5uOemE3xAwXaCwmC19g3kEA3aZHyzFpEYQo8Wp0xDKZkTG524AG1ifMODGFJ/wASqfG/CDSMgDbGRifcmDkxOBZZBR2u8UfVJkwD+kYCCIXSeMmKYKRCiAqhiUlIhRQOVEhOmKCxrbJJNwks456kxXBU01Y0ro2sATgJgnhUpJykE8oI7UxapJ1BUWpnvOJt0VwZ2UHBFZ3i+qdsA2jYCJDbAAc54Q//AB7/AJA9oIDS5zrGYDekS4ge08rUewHN1do6zWDY5jXsv5SODxPHql88IY60yQ9pa6x2vG2epE5HfCsboG1vK7yuMEEAFw6Eg2IjgnpiyzddqgC2kTZp8jjOCB5JIvBgdwB0CnofFmCGQHGMxP8AbeP1X97LOVRHiPg1aiPLsqNwC1sYuWvGbibjE3XO+GsdSs1xc3L2hp3Mcct2gw4EMFwYPYrs9H4gKj9pbP8AdZxJsYkCSLx9J5ROurU6bpbiANsG0mOLiT+3dWVAXhVN20lwc2TZryCWwMxFpM2vHN5Co8b05NOGYnOYH+Jkn9oWs3UmP0niB/nJjv8AZVVdoiQIJxj0PvA4tZByVbQ1A4ODCTAGwuiMw6m91rzO0nPqum8IBDWuh4cfK5rhtENuZFzumIuAQSTcQiG6WTuAm0O5mP25+gRmhAbZuP7ZsB2BJgGcBOXcNNT0Dnuc95zwOgJPui6VGBAAx5YHOBO7mZyr9MYM/URH51Wb4p4vtc79LiGkEZvLrjgCRnK4XvqNM3xbVu+RzQHCxIOcWwJ++SstTrVS9xc4kk3M9eqiAus8Q0pFqkSolVESokKRMKMopEKLgnKYlTUMkkCnMKixhskotfZOssYemFaAqaauC6NJBTAUJThKYkWwnhKU0qB4SPoohykCinnsoOSlNuQIeiYsB4STlaRU+gHWcBHog3eGFnyT7W/MrRlWUdRBvcdFKoXw7VwWbyWtw8x7kC17c34HVaFSuC4uyXC4kGN1R2R2nHP7M/4TxBkdwLjvZZj9MWO3Ne50QGmzbDccRcyfaSeikNbesY5jS0GNzgRMG8SbcSAeLQq9HU3dTid3tgD0nj7qrTa/f5Q0RBLt17XknqbH1v7Wa7TGnU3WvfE8DF8ogxmqM2mOM/vzjt/i+k43MQOsW4zzxPss6nqpb3knpz/Pr0urKReRuDRgkgxI+1vzupTGxqPFG0hkzFhmfzr3PRcrqNSXuLjn8gBNqKxcZOeihFlmTGihJIFPK0IpOTpQiIlRhTcVFBGExaplMVkVkKM/n1U3KJVE2usknaLJKM9GpFXgIemUSwLoEFMBM0KSoYp0k0oEmlPKSimTKQKZUPCdIJQiEQqypwk5iNI7knNkRaD2v9Ug1OQpQO+nsktDSeJtif5gzHCA0/jwc7aJJvdokACJzYccD04WtVda4XKeI6o0qptAdHmjMcSDaL/VM0ldPpNax5IDSQIh02v2AsfzlT0Xi1OdlU/BqE7SKktEZaQYuCBnueqyfBGscYbU2vc4yH3bJMuAIwMfXsun09EEGlWDHET5XsAFnZbuJmd2R/oWhm6VrhNN7XTgB0yImRYdMR7oOF0dDw2iwf8AWxjObAAxyZyDz/tYTw2TtJyZkR0xPGfoskqoqUJ06CMJlMppQQcmVgCbagiVAqTkxUECFAqxMUiEHeqSX0/PdOqh6WEUwWKSS2IjhOkkoJOwo8pJKhk3VOkjRhhIG6dJESHCXCSSBMTOSSRSCdvKSSlEDz7LG8cYDSdI/JCdJJ6MjwEyQDcSBe9omPqvSNBpmFplrTABEgWJFyOhSST6chumEtv0/wALD8RcTUdJ7JklKxxDEpMTpKNoOOEmpJIsN+fupv4TpIioqKSSlDfn7JhkeqSSog43SSSRl//Z"/>
          <p:cNvSpPr>
            <a:spLocks noChangeAspect="1" noChangeArrowheads="1"/>
          </p:cNvSpPr>
          <p:nvPr/>
        </p:nvSpPr>
        <p:spPr bwMode="auto">
          <a:xfrm>
            <a:off x="63500" y="-901700"/>
            <a:ext cx="2466975" cy="18478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64" name="AutoShape 16" descr="data:image/jpeg;base64,/9j/4AAQSkZJRgABAQAAAQABAAD/2wCEAAkGBhQSERUUExQWFRUWFxgXFxcUGBwYGRocGBgYFxgaGhcYHCcgGB0jGhcYHy8gJCcpLCwsGB4xNTAqNSYrLCkBCQoKDgwOGg8PFykcHBwpKSkpLCkpKSkpKSkpKSkpLCkpKSkpKSkpKSkpKSkpKSkpKSkpKSwpKSksLCwsLCksKf/AABEIAMIBAwMBIgACEQEDEQH/xAAbAAABBQEBAAAAAAAAAAAAAAAEAAECAwUGB//EADYQAAEDAwMCBAUDBAMAAwEAAAEAAhEDITEEEkFRYQUicYETMpGh8EKxwRRS0fEGI+EVorJi/8QAGAEBAQEBAQAAAAAAAAAAAAAAAAECAwT/xAAeEQEBAQADAQEBAQEAAAAAAAAAARECITFBURJhcf/aAAwDAQACEQMRAD8A87p1eiao69kCzWQdrjN7PGe3qER/VNBh1u7bgjqFlVoJSlEMa1zZYdwzbI6yOFKhotzZaQescHoeigEhNCKGlgu3D5cgc3uJ91GvpiLwYOD29UXQxCYItul8m4EGDtMG4Pf/ACqfhpor3KJargxI0iBN+3RNDCjYfsoU6F5UwE7AiKnCEg0AKRarGsaBfJ6ooSqJTmhcKUH/AMRApY5RAjKQ3WW0NQPhhg4zPRZ1FkGYwiGOn+VnRczSQPiAEC4GwwfeViVWXOc8rp9SCWQBA6BZlTT9T7JpGR8OThWCieyOOlb/AHDups046iE1T0NO3beJv0/n9kG7RXyJ7RHUzB+y1aWlYBJdHYZ9UHqntDjtnnpk9b2CaBRor5BBxcAn0BMogaLzAE36Ag/z6p6FQSMzEXHe4ziBGLyUdUNOJ3EmAD3k3+0q6An6dpcSDEdwRzYEHoEIdI7pciwkT9JlaFSsyf1EWyB0NxfOfyyG/qrOEuvwBbtJkdOhwmgZ+mPVvP6gQPUzC6L/AI+xnwzue0QcAiTaeFhOqNIAuTETAsBOPMZz2Fl0ngO17bTckn3EKs8vGZ4vp2nBz/dEZ/u+6zW6ctuCBbqJgdpvz910fidQA3sIiwHObW/Ot1k1YvEiQBHa9p54RILoeJbWgS6wSQfw22scD9klqcmP7jC/pDwEjTPr/C1nNklGUPC2wS+8QI9pupLrpZjnab3NgtMEdEf/APMH5o21B+plg4dHN5UtRoIdDW+sKl2hcLEGei0jQf41v84IZUAAI/Q8ciOqsb43LS6nkiH0nXB7sPB7ZWPW0ZGRCH2kYn1UHT6TXtewlgBIEuabG2b8+qi403EPpeZpgEGxDv7T0/Zc41jhcEhKlVc2YmHWP1n7FMV2D9MwsdYAq/RapgZse0Fp4Ikz1HQrl6Xj7toBkub8j+QejgfmEIxn/IGS1zmuDoIdGB0c2f8A8rNmr4OOhY2pBMsPy8TOFHW6AM2lps4x6Huh6mvpvr7S4EwCx4JDTaYPREaSs6o1rg4Ou6WwJBiSCPTpwUxVT9HYkcRKceHuDC4i0cXj89ERT3DfuMg8Yj34hVaesYGzD/mdNjHTogBLPz7IzT6aQbIirpm0wBJndIcRYevZVasFsPYS4AXDcf8AoUxAzWw6CPzhFUKW57WgXm6uoaP/ALeDYE9RuFpHCltO/c28SPp6/VZsVt+O02spMiZgei43V1JN7rpfFvERVpsk3Ecdvz6LmK2U+pxVTdFUKYMSVQ1qJ+F5R+e6lrQ1+gsSCSsiu2DCPOsIbtz7oKtckqpDaWlucB1WofDQBe/CztH84/hbVdhIkfUoUBS0QO6QbYhZTh2wt6nRnTuduAMmbrCIViRWQuk/4tUhrjIF/wCAudIWr4Bqg0OBVTlOhfitRsmVksv1xwiPFdZLrfn0QTHGbH6KI1X0/TA/YJ0E+sZSU7ee8ew+kebmDYz91fW1kg3IcXX6KinUqNnyyMR29FZS1RawywG/S6349W6m3xCHucIkwPsr2eJDfuONsdwVBrKbyQRFhB6dZCAe0NNiIPQ2T08EODXOMkEEGCDkxaeiH0uj3OIJ22M9fQKDWeYx+fRWAm4vi0HF7K+H1fpfDNxOABM7uLCD3U6vhoJLKcuEAyYgT1Kjpq7oMvAdEy7mOD1Q7tacwL/MBPHIU+rVem0G13m4ddoubZzbClrtOHHytIAxP8/nKLp6oNbtcySQHNI5k3B6WQ+o8Qa55G0tBt3B5nj/AEm0yIii0hsNktN3cGDiyQAbWaS40jIc0tEwe8FaHhevPlZUZuZJhzRg8AgZ5Qr3BxfuaJjqZF74/LJo3vE9O9xhwmxwI9bdFT4LRfT3MqwGZBPHuBj1WBq9VVcWMNQu2S1pB/S6Jk82stbwbx5wrU2Vvka7a8kXIIIv7xdL4T8bXxG7SJ3C4x/lZdDWfDqbHhwY8gNJEbXHA9CtXcyQ9gsRIa28826mFRrdGKrbg9YkA2vkJE1Z/Tw5xb5XOETGY/nKE0FR274T8bYB5cRMn6R91d4brDUaWPjc0jHTg/nKsq6NrxBkEcjJmynpqyv4cHfKeIiY4gLG1Phjm9z2/wBLZ0OqDtzf7IGL+pVtaHReCLY4mTdYqxzNKijjQIbII+hKcaUg4gT9iSt2t4ZT+FIqEuIFv47KYW45QsN1W6n+Bab9H2Pvb+ENUomcIoejR8wC6zxPStp6drpG48LnNNRl44i/3Wj4rr3OYGye89sK6zym1jvrkUy2LE5hB7Ve9plQ2fn7pqqHNupUCQrQ3ompturqq6tE5IPRWUaFjf8AhEVKjdhEGfoEM1GU0lYISU15761maZpmQnGhbCKYxWbJVehnHRM9AhK3hLTYAe//AItl9KYUTQTRiUvBy2YIBIjt6qdXQnhoMx/6tR1Eymggpqua1NBwcQQYBMEdFafhnLsf3CPwLfFOZshNT4ax4wJ/OVdGc5zKYDt43TAg/Lz9FLQvaxxe8Ah3Nyb8gD8hTHgAL27jDAROZgnoBddX4X/xlj37gGVWYG8wDHQCTPriE+GuV12hqOLXUG1NovuaCYkWxjPKtfp9QGw7Sgkid+4X4nOey7xz2NpODW04gmIJc0zjdN4xhD1axa7yeeMw23YGSm5El2vPtZ4XUjc6nsO0kNBiBaDfP3wiPD/DGGm/c/zNAJaREhw4M+0f5XWanTDe1laoGHbOxoLoF53exAt3usnX6VzfMynuD5LXGIMmxyTbEcLO60u0GjaynSrMcCMbXZvMjteL9kY7Be0jcfp2HZZngmnqFgjY5jS5rvNtcDZwgHOVoMgTDtrRjrb0ytZ/rFZfg9qj2mHEHc20eV3zD03e11o7PNf0zi/ZC6IB1d5bPlbt/ZxgdO/UI4DzfXNjhaKE0wIrPHBAPQ2EXtdGPsRb6KNCoN9vNmfT/N1e9k8Rzf8Ays1WXqtO2q5zPl3wHEcOER6f5V50Ltm1z9zmNF42ul1gCMG3KN01Nm8X2h2ZvJAmzfYYV9aHNmziLesYBHNsfZYtXNZ2m8KAHzExHzEkX46j3V+p8LbJDm4dG6YjtHHqiTT2sDrWEjcD5p4PEKyQQJ2EEyHdJ4PbsVNaYOv8FNOHAhzDhwvEZn7KnUaEbQQ4uPMiAPeb/RdA6i6TBDTOMg+tsHH0QGu0Jc01G2aP0kz2MdYVxnXPupqBp3RjmSoFiKE+GmcxEupWTFiAcMVYp3ROxRFNNTECxOroSWNeXl7WpTcYVoeqmBWlvC6vUTqkpB6RYn+H1QL4igDeVP4XshtbULWy0XwgnW1jBZ1+wuUM7UfMWwAyTE+YncGi0SIMqik5u2SRJJ+bEgSW7u8D6rN1esbDodJG0i3Uy4DkXK1IlovU68h80y7Fw88ySco/Qap5PkqO3OcRsZtEXuZdgcz3WPp2ms5pAAAhryTaP05vJxHZbTdDtLhTcA0xMCSYEXM3/LFLc6WQU+oNvnLqrpJcKe5wjk2NyOwRVWsHMa5pmQ07YgtkDJA/IQHhmsDfiOLN+yA0l8EOEiIsPr0UxWcWlz5ZN4yc2En/AAsVYrbpmCt5i4ue0gy697AARji/t1UtpG1rS7ZTcDE83MT/AAOvCXhukDWuqVacvLpp2h0cncPmGRf2R/h+rpvpNa4FtYlwic7SevYDpZC6D0urNSs5rttmghsZvku/usPqtPU+UQ7ytA82429/RPT0nw5c5jTwCCJPZQ8Y0fxWOtYjAIk2+y0xQNRjRqIYC3y8/KZPbm1p9EQ6ncmRYTfm/QeihoKp+E3cYcYbtd1Gb+xU3VNjZuNxgQ0HJAESSMLSJaHTgS4ggz6AmJmPf7YS1h2t3HMcpaLTlrZO4zm9+xNoNv5RD2Nd+kxyIn36BZtX6zqGic7bUeDubNxg/lwFq0NVAgtbfoL9uEH/AFBeSyjEC09LAT6DqOfRajNMARz3m0rFv63J9PR1IcIAkDyutb0/Oiprs8p2xfBHEen5dX6Om+HbniDgEREH0mVN2kBAIBbY9vtN1z6a7CUeC3ykbgWwLx2IINipeJ6t2wE02NLCBa+6xFwPcz7IQmq14MSL7jFoIvjGb+i1dSWlhJxZpGQQLi3qtf1Z16zZHIvyT+fZQc1aGt0wBJYDHIN49+kIJzVRW4JBkqTgmCFVvp9FAsCIIVRCIqNPskrUlzuvLy9o2mFcFWwK4Bd3ppilKchJAx7piFKExQiAoUzZzG8yYHKzdb4JSblovbyzz6LVKF1dQgdh+f8Anumn0P4dQNIeVo2ZvAMmMTyB+6nrdWGsLrEi+B147rN8J1NYPcCC4HrYNJgkgnJ7I3xSiwMDHPDNzhc3ubycFSzt01Zp9BSY34rKpfvG5xsI6gtveUVodU2q22WxuBjLsALKe4Mbspw5lh1ngmBmcf4wcmrSewkmRN5E8EwJ6grUm+s5+OurVHNd/wBjdriYuCT97iwQZe3+opEt3DcbyZ+U8Sfun8P1Oo1LYqlrXMHzlh3R3jyg26StCl4eR+0g9MyI/Jss7i40XUWlogjdP6ST9RgevdD/AB2VWvpT5hZ3AAM3kX6oqg07IAEcgc2tnP8A4udZp6lPV/EDXFjxDjFh7juP3WnPpqMa8TTLQ4AAAgkzw2fLn0lXVaZlod0gBsybiePz3Vbw91Y/9tRoAIDRtgmBedtrZuqfO+qRDtrXCJkl0GbnJl188BLpkHOAkSNoGCZPaxxCA12pqB22mDAkukXNrNFuSQfQLVq1XYAtGe4mZaYIgXVNQAjaWweHAt/3zH1U0inS+HfDcXMOR7cSMdkR/U8QD1nEJ9NpTAgySLwHC/tlA+I+I1AdraZaZP8A2G7ZjLe8cHCxa6SDj4wGfOSOAAZubC3Oen7K2lqQ5u50nsC42mxtboueraAlrSXS1gwcjvM3twtHTaoxwDAzntb6d1Lx+wl+UvF9cwlrBvLnOGHQ0dJ6+i1doNMAyBAgSBiRb3tKxNXTafMXAHnuZ/c2Wrp2OqOADd0CSG2ETMfNdTK1sxT4noqlJ1N52mm8EHbYyWn5uuDjqsWpknAOIx91peNagOcAN42yRILW3JBAB6Dp1WYQtbrE6QIUAVdCjCCsiVWZV5CrDfdEINTK9unPROudlcLO1rArWqpgVwXd2OklKaEQ5CYhIp5QQJQ+qYS0xniUTuBMA3VJeC7bP0uJ9UairTane2DLHC306DkYlAU/DH6g/wDaH7GkmARN7c/L/PC2qWl2Ok4xIx78p6tdrZdIdFjkD3569s8rG540ArMZSa3y4Nmi5PSJPAkz0lD06u4y7exu8AVGwXbXHkE5xfCJDTvbVbVFLeQA8XDQBBG2YMm98okVW0qzTVaHM3E+YEX2z8pgTuMiBKuqL0mgphz3BznT8riAI5gnaZm4uR9kbYDyuBFukiczDZsef8oelqm7wGyBU3QwOgkAYE9AYscJtRqDzJmOSf8A+TfvE/6UnaYYWPmjMWBmCJz7HI97pHVsNm363HTj6+6yPEqjqktbFzcieTce3JPewWzo/kuMCCRZuOLSLDAK6Od6M2u6RBMdJEdh3+qlV8WFNzGuBl7gwcDv6Y91VQcQeHHibWOc4+vCbxSjTeaYqC5eABkEm1xOOf8AKqNA19wEEHs6b9PzsVVpxU+I7c6adoAbjm53YyMBKnTaBtEEDGB6HthGBsjzC/DgYIGZIjzfmVy5OnFT8LdaROLWiMkgR+QhXh7GiQdrjPnuHdo4tebLRqt2mPK9oJcBANzY+a3ORHT0UDRY5rQ1rSC0tLwSQd0NI22g5sBwuf8AWN5oWhBAcG7HHBd5W4xMDmLHoiRo2wWkGZEwIjrfHv2UdOzawF7GtYwbKZa4kdM8xj19CpFzv0uBbjc6XOgTHlvuE/v9cW/jTB8b8ALqodTL9oE7CSQLzLT6R3WrqauwGKu07QGhrZJkXmDAHvKKb4mIG/iZIEF1os0+8u9OVjOoOcZLS2cSIHWw7rtxvL658sUV6xeZk+5mOYxYdlWiqmiIIktBPfvF+l1S5sGDm/f74VZVOCiSrCFAoqslN8Q9SrC1Vll0RezUmOPskotYYwUlhxq+mFaAq6bVauzoRCQCcpBBRDnO2jyj+4oh2lDImXbvK++6IuCL2xmOiYpbo5P1KKKd5SHTBB2uc2TujEcTEfXnjkKbvgvc1wtu3BzskCQDab3m3K6Ipi0RBAI6EK6NNjS5geLtcYbtPafcRJJv7LD8RbNYNYOZPAG7F+o5jotLSawURFJgAvkk5EG2EGann3EB3QH5e1sW6drrONSsnwWi17wwudTku32ES0ja4Sc2xcZK6VjhJAfuBeGhziS62TyTafKIxhYX/IqJ/wCoMJ2/MCXbdzoOLwDe3b1WpR17nMZ8RlOltAuwt2n1sfpJ+6nKbNWfjRq1Q+qGvLSTZrtsHygkDbHQE+xQni+nAMXLZmTGegv3hYXidJz3Nc97WsaQGyenIMxPvZWanWHY9zXtdsIDi54sOstOI6Jx44VXrd8Op02j5cwMyLXNpx9V0unrB1ANIDXbQYJj1zNgf9rmXagNNJxcxoc4yd4Ldpbj5PMOMG/qYIY/aSWO2gzaHNaTPBLCAb2iO0rbNbOncGkb3D5cz1NjF7Z5+ij4po2VNrg7zNcHA8SMet/3WTSmWEGS0kDaGiQeoIAkEGRY5NkbpGnBaQAYO0Ah18/NyMTm6hjVogbQCQTHTdx7Ee6mGmHNMREAmAe1+3ZZVVoa4BpzbzeWwjLMTJiBiU5r1GOII3X55B6WAsf9hYrWDfBXH4QYZlpiTk84mDcx7QtJlSTdu0uF4iTMy42HAF4GVhDXgnaWmQf0yWZkeeNos0nPujX68YqCWgjzCXASLT/abrny49txbqKgdVhrnD4bZDQZFztDhHQHF/4Q2o05DiWPJY21hl36riMNgxFpzGL9P4X5w4OBBgfKDeJttPIvjhVeKyw7Q0tBm5G0uPPvieSnW5GfArdZu3b46gkme/b6q7V6lpMh1zcxMC9riZ627LOUSV0nTN7EanVTjEz355zGYHEoYFMkgc4UJTymhEOVW4XU3KDggsYLJlKnhJYcsX0laqaZVzV2bShKEwThAzgmIU3KJCCMKJapwmJRpDYrKPh734Fjy6w++fZJgEjdds3AMW6StGp4dTq1PiPALGiKbD8rcAkA829b8rHLlixN/h4p0zBd8VrTuIAlt4sZIxOPqLrPfoGUR5XuY0NkkS9u7JMOe44vYG/S6I1OppF4d/aTdr3EAwIMAjgjJ6IL43DW7hJu91zHo2T6fcLE1Wa/WU6211OqGVGOBBfSLXEyLwPKZAAMx3V+rqtHxPi0m0hO4Gm8gGRdzmNu0Ht1HqS6ngjaog02EmCQQTf6/nZZ3iNCnpyWuaC08WDYAuO147x9ukos03h1PUtAa4F0Ay1wBBEcm/X6rW+ARB2XIEETLs5gehmTj1Cw2UKdJ1N9MMDiSdsgbgbC0wPNcAdCt0an4jWu3eRzQRtMg5m2RFhHFlb/AIhzo7Q68EOgADkkZ5ib5hOQdstBdFjtEu68R255WjQI2gbpaMSZI45v/tZmsdU25AbIJaLZs4mMnOZgcZWQ/wDSTDy0zcbnAxMyIa0Eix5wR1T6nUubJMGbAMncSOgJG727Kir4+ywa0gnnAgGHEE5/9xCNoMBLIu4t3AN8xickgWE2S6oD/wCRa0B9RjtpIuxuRkbm7i6RE4AvhEUa7CBUhzCSS19SmZEnkA4gelkUzR0pL3MaHiwcWgOjPS8R7q7TObhv/wBQ1vrkGZm8yudrQej4q1tT4RDm7vM0uBHBu0Ou2T7WuQjPiF4DXbarJu7kRgkA5uOemE3xAwXaCwmC19g3kEA3aZHyzFpEYQo8Wp0xDKZkTG524AG1ifMODGFJ/wASqfG/CDSMgDbGRifcmDkxOBZZBR2u8UfVJkwD+kYCCIXSeMmKYKRCiAqhiUlIhRQOVEhOmKCxrbJJNwks456kxXBU01Y0ro2sATgJgnhUpJykE8oI7UxapJ1BUWpnvOJt0VwZ2UHBFZ3i+qdsA2jYCJDbAAc54Q//AB7/AJA9oIDS5zrGYDekS4ge08rUewHN1do6zWDY5jXsv5SODxPHql88IY60yQ9pa6x2vG2epE5HfCsboG1vK7yuMEEAFw6Eg2IjgnpiyzddqgC2kTZp8jjOCB5JIvBgdwB0CnofFmCGQHGMxP8AbeP1X97LOVRHiPg1aiPLsqNwC1sYuWvGbibjE3XO+GsdSs1xc3L2hp3Mcct2gw4EMFwYPYrs9H4gKj9pbP8AdZxJsYkCSLx9J5ROurU6bpbiANsG0mOLiT+3dWVAXhVN20lwc2TZryCWwMxFpM2vHN5Co8b05NOGYnOYH+Jkn9oWs3UmP0niB/nJjv8AZVVdoiQIJxj0PvA4tZByVbQ1A4ODCTAGwuiMw6m91rzO0nPqum8IBDWuh4cfK5rhtENuZFzumIuAQSTcQiG6WTuAm0O5mP25+gRmhAbZuP7ZsB2BJgGcBOXcNNT0Dnuc95zwOgJPui6VGBAAx5YHOBO7mZyr9MYM/URH51Wb4p4vtc79LiGkEZvLrjgCRnK4XvqNM3xbVu+RzQHCxIOcWwJ++SstTrVS9xc4kk3M9eqiAus8Q0pFqkSolVESokKRMKMopEKLgnKYlTUMkkCnMKixhskotfZOssYemFaAqaauC6NJBTAUJThKYkWwnhKU0qB4SPoohykCinnsoOSlNuQIeiYsB4STlaRU+gHWcBHog3eGFnyT7W/MrRlWUdRBvcdFKoXw7VwWbyWtw8x7kC17c34HVaFSuC4uyXC4kGN1R2R2nHP7M/4TxBkdwLjvZZj9MWO3Ne50QGmzbDccRcyfaSeikNbesY5jS0GNzgRMG8SbcSAeLQq9HU3dTid3tgD0nj7qrTa/f5Q0RBLt17XknqbH1v7Wa7TGnU3WvfE8DF8ogxmqM2mOM/vzjt/i+k43MQOsW4zzxPss6nqpb3knpz/Pr0urKReRuDRgkgxI+1vzupTGxqPFG0hkzFhmfzr3PRcrqNSXuLjn8gBNqKxcZOeihFlmTGihJIFPK0IpOTpQiIlRhTcVFBGExaplMVkVkKM/n1U3KJVE2usknaLJKM9GpFXgIemUSwLoEFMBM0KSoYp0k0oEmlPKSimTKQKZUPCdIJQiEQqypwk5iNI7knNkRaD2v9Ug1OQpQO+nsktDSeJtif5gzHCA0/jwc7aJJvdokACJzYccD04WtVda4XKeI6o0qptAdHmjMcSDaL/VM0ldPpNax5IDSQIh02v2AsfzlT0Xi1OdlU/BqE7SKktEZaQYuCBnueqyfBGscYbU2vc4yH3bJMuAIwMfXsun09EEGlWDHET5XsAFnZbuJmd2R/oWhm6VrhNN7XTgB0yImRYdMR7oOF0dDw2iwf8AWxjObAAxyZyDz/tYTw2TtJyZkR0xPGfoskqoqUJ06CMJlMppQQcmVgCbagiVAqTkxUECFAqxMUiEHeqSX0/PdOqh6WEUwWKSS2IjhOkkoJOwo8pJKhk3VOkjRhhIG6dJESHCXCSSBMTOSSRSCdvKSSlEDz7LG8cYDSdI/JCdJJ6MjwEyQDcSBe9omPqvSNBpmFplrTABEgWJFyOhSST6chumEtv0/wALD8RcTUdJ7JklKxxDEpMTpKNoOOEmpJIsN+fupv4TpIioqKSSlDfn7JhkeqSSog43SSSRl//Z"/>
          <p:cNvSpPr>
            <a:spLocks noChangeAspect="1" noChangeArrowheads="1"/>
          </p:cNvSpPr>
          <p:nvPr/>
        </p:nvSpPr>
        <p:spPr bwMode="auto">
          <a:xfrm>
            <a:off x="63500" y="-901700"/>
            <a:ext cx="2466975" cy="18478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2065" name="Picture 17" descr="C:\Users\Beatriz Baptista\Pictures\sem nome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429000"/>
            <a:ext cx="4577892" cy="3429000"/>
          </a:xfrm>
          <a:prstGeom prst="rect">
            <a:avLst/>
          </a:prstGeom>
          <a:noFill/>
        </p:spPr>
      </p:pic>
      <p:pic>
        <p:nvPicPr>
          <p:cNvPr id="2066" name="Picture 18" descr="C:\Users\Beatriz Baptista\Pictures\p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00562" y="3286124"/>
            <a:ext cx="4768639" cy="357187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smtClean="0"/>
              <a:t>Desperdício de água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t-PT" b="1" dirty="0" smtClean="0"/>
              <a:t>A escassez de água doce de boa qualidade para consumo</a:t>
            </a: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>Setenta por cento da superfície do planeta é coberta por água.</a:t>
            </a:r>
            <a:br>
              <a:rPr lang="pt-PT" dirty="0" smtClean="0"/>
            </a:br>
            <a:r>
              <a:rPr lang="pt-PT" dirty="0" smtClean="0"/>
              <a:t>Quase toda a água que existe na Terra (97,5%) é salgada e está nos oceanos, sendo imprópria para o uso agrícola e industrial. (UNESCO)</a:t>
            </a:r>
            <a:br>
              <a:rPr lang="pt-PT" dirty="0" smtClean="0"/>
            </a:br>
            <a:r>
              <a:rPr lang="pt-PT" dirty="0" smtClean="0"/>
              <a:t>Apenas 2,5% da água do nosso planeta é doce e a maior parte está em geleiras.</a:t>
            </a:r>
            <a:br>
              <a:rPr lang="pt-PT" dirty="0" smtClean="0"/>
            </a:br>
            <a:r>
              <a:rPr lang="pt-PT" dirty="0" smtClean="0"/>
              <a:t>Menos de 1% de toda a água que existe é própria para consumo do homem e está nos rios, lagos e lençóis subterrâneos (difícil acesso).</a:t>
            </a:r>
          </a:p>
          <a:p>
            <a:pPr>
              <a:buNone/>
            </a:pPr>
            <a:r>
              <a:rPr lang="pt-PT" dirty="0" smtClean="0"/>
              <a:t>    O alto consumo </a:t>
            </a:r>
            <a:r>
              <a:rPr lang="pt-PT" b="1" dirty="0" smtClean="0"/>
              <a:t>doméstico </a:t>
            </a:r>
            <a:r>
              <a:rPr lang="pt-PT" dirty="0" smtClean="0"/>
              <a:t>de água acaba gerando muito esgoto, que quando não tratado, </a:t>
            </a:r>
            <a:r>
              <a:rPr lang="pt-PT" dirty="0" err="1" smtClean="0"/>
              <a:t>polue</a:t>
            </a:r>
            <a:r>
              <a:rPr lang="pt-PT" dirty="0" smtClean="0"/>
              <a:t> os rios</a:t>
            </a:r>
            <a:endParaRPr lang="pt-PT" dirty="0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smtClean="0"/>
              <a:t>Estados da água no Planeta</a:t>
            </a:r>
            <a:endParaRPr lang="pt-PT" dirty="0"/>
          </a:p>
        </p:txBody>
      </p:sp>
      <p:pic>
        <p:nvPicPr>
          <p:cNvPr id="4" name="Marcador de Posição de Conteúdo 3" descr="imagesCADH7V7F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1428736"/>
            <a:ext cx="7429552" cy="4944029"/>
          </a:xfrm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smtClean="0"/>
              <a:t>Curiosidades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dirty="0" smtClean="0"/>
              <a:t>O Dia Mundial da Água é comemorado no dia 22 de Março.</a:t>
            </a:r>
            <a:endParaRPr lang="pt-PT" dirty="0"/>
          </a:p>
        </p:txBody>
      </p:sp>
      <p:pic>
        <p:nvPicPr>
          <p:cNvPr id="3074" name="Picture 2" descr="http://thumbs.sapo.pt/?pic=http%3A%2F%2Fimgs%2Esapo%2Ept%2Fgfx%2F421619%2Egif&amp;W=590&amp;H=6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492896"/>
            <a:ext cx="5286375" cy="3676651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smtClean="0"/>
              <a:t>Conclusão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dirty="0" smtClean="0"/>
              <a:t>Com este trabalho percebi como a Água é importante para a vida na terra.</a:t>
            </a:r>
          </a:p>
          <a:p>
            <a:r>
              <a:rPr lang="pt-PT" dirty="0" smtClean="0"/>
              <a:t>Percebi como a Água é utilizada e desperdiçada pelo ser humano e descobri quais as diferenças entre as águas minerais naturais e as águas da nascente.</a:t>
            </a:r>
            <a:endParaRPr lang="pt-PT" dirty="0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5786" y="3429000"/>
            <a:ext cx="7467600" cy="1143000"/>
          </a:xfrm>
        </p:spPr>
        <p:txBody>
          <a:bodyPr/>
          <a:lstStyle/>
          <a:p>
            <a:pPr algn="ctr"/>
            <a:r>
              <a:rPr lang="pt-PT" dirty="0" smtClean="0"/>
              <a:t>Muito obrigada pela vossa Atenção</a:t>
            </a:r>
            <a:endParaRPr lang="pt-PT" dirty="0"/>
          </a:p>
        </p:txBody>
      </p:sp>
      <p:sp>
        <p:nvSpPr>
          <p:cNvPr id="4" name="Sorriso 3"/>
          <p:cNvSpPr/>
          <p:nvPr/>
        </p:nvSpPr>
        <p:spPr>
          <a:xfrm>
            <a:off x="3786182" y="2643182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mtClean="0"/>
              <a:t>~</a:t>
            </a:r>
            <a:endParaRPr lang="pt-PT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24" cy="725470"/>
          </a:xfrm>
        </p:spPr>
        <p:txBody>
          <a:bodyPr/>
          <a:lstStyle/>
          <a:p>
            <a:pPr algn="ctr"/>
            <a:r>
              <a:rPr lang="pt-PT" dirty="0" smtClean="0"/>
              <a:t>Índice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500034" y="1000108"/>
            <a:ext cx="7715304" cy="5857892"/>
          </a:xfrm>
        </p:spPr>
        <p:txBody>
          <a:bodyPr>
            <a:normAutofit fontScale="92500" lnSpcReduction="20000"/>
          </a:bodyPr>
          <a:lstStyle/>
          <a:p>
            <a:r>
              <a:rPr lang="pt-PT" sz="2000" dirty="0" smtClean="0"/>
              <a:t>1 – Capa</a:t>
            </a:r>
          </a:p>
          <a:p>
            <a:r>
              <a:rPr lang="pt-PT" sz="2000" dirty="0" smtClean="0"/>
              <a:t>2 – Índice</a:t>
            </a:r>
          </a:p>
          <a:p>
            <a:r>
              <a:rPr lang="pt-PT" sz="2000" dirty="0" smtClean="0"/>
              <a:t>3 – O Que é a Água</a:t>
            </a:r>
          </a:p>
          <a:p>
            <a:r>
              <a:rPr lang="pt-PT" sz="2000" dirty="0" smtClean="0"/>
              <a:t>4 – Constituição da Água</a:t>
            </a:r>
          </a:p>
          <a:p>
            <a:r>
              <a:rPr lang="pt-PT" sz="2000" dirty="0" smtClean="0"/>
              <a:t>5 – A Importância da Água para a Humanidade</a:t>
            </a:r>
          </a:p>
          <a:p>
            <a:r>
              <a:rPr lang="pt-PT" sz="2000" dirty="0" smtClean="0"/>
              <a:t>6 – Água Mineral e Água da Nascente</a:t>
            </a:r>
          </a:p>
          <a:p>
            <a:r>
              <a:rPr lang="pt-PT" sz="2000" dirty="0" smtClean="0"/>
              <a:t>7 – Constituição da Água Natural</a:t>
            </a:r>
          </a:p>
          <a:p>
            <a:r>
              <a:rPr lang="pt-PT" sz="2000" dirty="0" smtClean="0"/>
              <a:t>8 – Constituição da Água da Nascente</a:t>
            </a:r>
          </a:p>
          <a:p>
            <a:r>
              <a:rPr lang="pt-PT" sz="2000" dirty="0" smtClean="0"/>
              <a:t>9 – Comparação entre Águas Minerais e as Águas da Nascente</a:t>
            </a:r>
          </a:p>
          <a:p>
            <a:r>
              <a:rPr lang="pt-PT" sz="2000" dirty="0" smtClean="0"/>
              <a:t>10 – O Homem e a Utilização da Água</a:t>
            </a:r>
          </a:p>
          <a:p>
            <a:r>
              <a:rPr lang="pt-PT" sz="2000" dirty="0" smtClean="0"/>
              <a:t>11 e 12 – O Homem e a Utilização da Água na Agricultura</a:t>
            </a:r>
          </a:p>
          <a:p>
            <a:r>
              <a:rPr lang="pt-PT" sz="2000" dirty="0" smtClean="0"/>
              <a:t>13 e 14 – A Importância da Água para o planeta e para os outros seres vivos</a:t>
            </a:r>
          </a:p>
          <a:p>
            <a:r>
              <a:rPr lang="pt-PT" sz="2000" dirty="0" smtClean="0"/>
              <a:t>15 – Desperdício da Água</a:t>
            </a:r>
          </a:p>
          <a:p>
            <a:r>
              <a:rPr lang="pt-PT" sz="2000" dirty="0" smtClean="0"/>
              <a:t>16 – Estados da Água no Planeta</a:t>
            </a:r>
          </a:p>
          <a:p>
            <a:r>
              <a:rPr lang="pt-PT" sz="2000" dirty="0" smtClean="0"/>
              <a:t>17 – Curiosidades</a:t>
            </a:r>
          </a:p>
          <a:p>
            <a:r>
              <a:rPr lang="pt-PT" sz="2000" dirty="0" smtClean="0"/>
              <a:t>18 – Conclusão</a:t>
            </a:r>
          </a:p>
          <a:p>
            <a:r>
              <a:rPr lang="pt-PT" sz="2000" dirty="0" smtClean="0"/>
              <a:t>19 – Apresentação Final</a:t>
            </a:r>
          </a:p>
          <a:p>
            <a:endParaRPr lang="pt-PT" dirty="0" smtClean="0"/>
          </a:p>
          <a:p>
            <a:endParaRPr lang="pt-PT" dirty="0" smtClean="0"/>
          </a:p>
          <a:p>
            <a:endParaRPr lang="pt-PT" dirty="0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7467600" cy="1143000"/>
          </a:xfrm>
        </p:spPr>
        <p:txBody>
          <a:bodyPr/>
          <a:lstStyle/>
          <a:p>
            <a:pPr algn="ctr"/>
            <a:r>
              <a:rPr lang="pt-PT" dirty="0" smtClean="0"/>
              <a:t>O Que É a Água?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357158" y="2214554"/>
            <a:ext cx="8358246" cy="17145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PT" dirty="0" smtClean="0"/>
              <a:t>A Água é um constituinte da terra. Podemos dizer que a água é um elemento da terra que deu origem à vida. Qual quer ser vivo inanimado ou não, não sobreviveria sem água </a:t>
            </a:r>
          </a:p>
          <a:p>
            <a:endParaRPr lang="pt-PT" dirty="0" smtClean="0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214422"/>
            <a:ext cx="7467600" cy="1143000"/>
          </a:xfrm>
        </p:spPr>
        <p:txBody>
          <a:bodyPr/>
          <a:lstStyle/>
          <a:p>
            <a:pPr algn="ctr"/>
            <a:r>
              <a:rPr lang="pt-PT" dirty="0" smtClean="0"/>
              <a:t>Constituição da Água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500034" y="2714620"/>
            <a:ext cx="7543824" cy="1614486"/>
          </a:xfrm>
        </p:spPr>
        <p:txBody>
          <a:bodyPr/>
          <a:lstStyle/>
          <a:p>
            <a:r>
              <a:rPr lang="pt-PT" dirty="0" smtClean="0"/>
              <a:t>A água é constituída átomos de hidrogénio (H2) e oxigénio (O2), assim é formada a molécula H20.</a:t>
            </a:r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smtClean="0"/>
              <a:t>A Importância da Água para a Humanidade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72386" cy="3471874"/>
          </a:xfrm>
        </p:spPr>
        <p:txBody>
          <a:bodyPr/>
          <a:lstStyle/>
          <a:p>
            <a:r>
              <a:rPr lang="pt-PT" dirty="0" smtClean="0"/>
              <a:t>Qual ser vivo não sobrevive sem água, sendo que o ser Humano não e excepção.</a:t>
            </a:r>
          </a:p>
          <a:p>
            <a:r>
              <a:rPr lang="pt-PT" dirty="0" smtClean="0"/>
              <a:t>Ao longo do tempo a água começou a ser tratada e utilizada de maneira diferente na vida quotidiana dos humanos.</a:t>
            </a:r>
          </a:p>
          <a:p>
            <a:r>
              <a:rPr lang="pt-PT" dirty="0" smtClean="0"/>
              <a:t>A água é utilizada pela humanidade através dos alimentos higiene pessoal, consumo próprio e em certos casos por diversão e lazer.</a:t>
            </a:r>
          </a:p>
          <a:p>
            <a:pPr>
              <a:buNone/>
            </a:pPr>
            <a:endParaRPr lang="pt-PT" dirty="0" smtClean="0"/>
          </a:p>
          <a:p>
            <a:endParaRPr lang="pt-PT" dirty="0" smtClean="0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500034" y="1285860"/>
            <a:ext cx="8186766" cy="1082660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Neste momento a água de consumo humano divide-se em dois grupos – Água Mineral e Água da Nascente.</a:t>
            </a:r>
            <a:br>
              <a:rPr lang="pt-PT" dirty="0" smtClean="0"/>
            </a:br>
            <a:endParaRPr lang="pt-PT" dirty="0"/>
          </a:p>
        </p:txBody>
      </p:sp>
      <p:pic>
        <p:nvPicPr>
          <p:cNvPr id="14340" name="Picture 4" descr="https://encrypted-tbn2.google.com/images?q=tbn:ANd9GcQ1Fs3mq7C16yIU5ExrVJ4ltiztBdtjKXVzRD_isdRrFCi6-Vw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492896"/>
            <a:ext cx="4304043" cy="3096344"/>
          </a:xfrm>
          <a:prstGeom prst="rect">
            <a:avLst/>
          </a:prstGeom>
          <a:noFill/>
        </p:spPr>
      </p:pic>
      <p:pic>
        <p:nvPicPr>
          <p:cNvPr id="14342" name="Picture 6" descr="https://encrypted-tbn3.google.com/images?q=tbn:ANd9GcSERlOtYIrqNZv8lgxauSRnc4Y3da1UNajBCzeAujaLFmUjnCi0m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492896"/>
            <a:ext cx="4133777" cy="309634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500034" y="357166"/>
            <a:ext cx="7786742" cy="6116786"/>
          </a:xfrm>
        </p:spPr>
        <p:txBody>
          <a:bodyPr>
            <a:normAutofit/>
          </a:bodyPr>
          <a:lstStyle/>
          <a:p>
            <a:r>
              <a:rPr lang="pt-PT" sz="4000" dirty="0" smtClean="0"/>
              <a:t>Constituição da Água Mineral:</a:t>
            </a:r>
          </a:p>
          <a:p>
            <a:r>
              <a:rPr lang="pt-PT" sz="1800" dirty="0" smtClean="0"/>
              <a:t>Água mineral natural é a água de circulação subterrânea, considerada bacteriologicamente própria, com características físico-químicas estáveis na origem dentro da gama de flutuações naturais, de que podem eventualmente resultar efeitos favoráveis à saúde e que se distingue da água de beber comum:</a:t>
            </a:r>
          </a:p>
          <a:p>
            <a:r>
              <a:rPr lang="pt-PT" sz="1800" dirty="0" smtClean="0"/>
              <a:t>pela sua pureza original </a:t>
            </a:r>
          </a:p>
          <a:p>
            <a:r>
              <a:rPr lang="pt-PT" sz="1800" dirty="0" smtClean="0"/>
              <a:t>pela sua natureza, caracterizada pelo teor de substâncias minerais, oligoelementos ou outros constituintes </a:t>
            </a:r>
          </a:p>
          <a:p>
            <a:r>
              <a:rPr lang="pt-PT" sz="1800" dirty="0" smtClean="0"/>
              <a:t>Tem de ser proveniente duma nascente reconhecida por uma entidade oficial, ser considerada microbiologicamente própria para consumo humano no seu estado natural e estar protegida de qualquer risco de contaminação.</a:t>
            </a:r>
          </a:p>
          <a:p>
            <a:r>
              <a:rPr lang="pt-PT" sz="1800" dirty="0" smtClean="0"/>
              <a:t>As águas minerais naturais não podem apresentar nenhum defeito do ponto de vista organoléptico.</a:t>
            </a:r>
            <a:br>
              <a:rPr lang="pt-PT" sz="1800" dirty="0" smtClean="0"/>
            </a:br>
            <a:r>
              <a:rPr lang="pt-PT" sz="1800" dirty="0" smtClean="0"/>
              <a:t>As águas minerais naturais são caracterizadas pela sua composição físico-química, que as distingue das outras águas para consumo, não podendo ser submetida a tratamentos que lhes alterem estas suas propriedades</a:t>
            </a:r>
          </a:p>
          <a:p>
            <a:pPr>
              <a:buNone/>
            </a:pPr>
            <a:endParaRPr lang="pt-PT" sz="1800" dirty="0" smtClean="0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615262" cy="6116786"/>
          </a:xfrm>
        </p:spPr>
        <p:txBody>
          <a:bodyPr>
            <a:normAutofit fontScale="92500" lnSpcReduction="10000"/>
          </a:bodyPr>
          <a:lstStyle/>
          <a:p>
            <a:r>
              <a:rPr lang="pt-PT" sz="4000" dirty="0" smtClean="0"/>
              <a:t>Constituição da Água da Nascente</a:t>
            </a:r>
          </a:p>
          <a:p>
            <a:pPr>
              <a:buNone/>
            </a:pPr>
            <a:endParaRPr lang="pt-PT" sz="2600" dirty="0" smtClean="0"/>
          </a:p>
          <a:p>
            <a:pPr>
              <a:buNone/>
            </a:pPr>
            <a:r>
              <a:rPr lang="pt-PT" sz="2600" dirty="0" smtClean="0"/>
              <a:t>    Água proveniente de uma formação subterrânea de onde flui naturalmente até à superfície podendo também ser captada através de furos. Como flui a água? É o que nos estamos a perguntar por esta altura, mas é muito fácil de explicar; a água subterrânea, o que se pode explicar através da ocorrência de chuvas que fazem com que a água penetre o </a:t>
            </a:r>
            <a:r>
              <a:rPr lang="pt-PT" sz="2600" dirty="0" smtClean="0">
                <a:hlinkClick r:id="rId2"/>
              </a:rPr>
              <a:t>solo</a:t>
            </a:r>
            <a:r>
              <a:rPr lang="pt-PT" sz="2600" dirty="0" smtClean="0"/>
              <a:t> daí elas serem subterrâneas, encontra-se nos lençóis freáticos onde a água se acaba por acumular e depois sofre pressão, pressão essa que faz com que a suba e forme águas de nascente.</a:t>
            </a:r>
            <a:endParaRPr lang="pt-PT" sz="2600" dirty="0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Comparação entre águas minerais e água da nascente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PT" dirty="0" smtClean="0"/>
              <a:t>A diferença das águas de nascente em relação às águas minerais naturais é precisamente o tempo de circulação no subsolo, o qual é mais curto. Decorrente do curto período de circulação subterrânea, a presença de sais minerais nas águas de nascente não é constante ao longo do ano. São águas bacteriologicamente sãs e com características originais. De forma a preservar todas as suas qualidades, o seu engarrafamento só pode ser efectuado no local da nascente.</a:t>
            </a:r>
          </a:p>
          <a:p>
            <a:r>
              <a:rPr lang="pt-PT" dirty="0" smtClean="0"/>
              <a:t>Apenas as águas minerais naturais e as de nascente mantêm a sua pureza original, pelo que a escolha destas águas é a melhor maneira de ajudar a manter o equilíbrio do corpo. </a:t>
            </a:r>
          </a:p>
          <a:p>
            <a:endParaRPr lang="pt-PT" dirty="0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nte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irante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nt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192</TotalTime>
  <Words>1110</Words>
  <Application>Microsoft Office PowerPoint</Application>
  <PresentationFormat>Apresentação no Ecrã (4:3)</PresentationFormat>
  <Paragraphs>76</Paragraphs>
  <Slides>19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19</vt:i4>
      </vt:variant>
    </vt:vector>
  </HeadingPairs>
  <TitlesOfParts>
    <vt:vector size="20" baseType="lpstr">
      <vt:lpstr>Mirante</vt:lpstr>
      <vt:lpstr>A Água</vt:lpstr>
      <vt:lpstr>Índice</vt:lpstr>
      <vt:lpstr>O Que É a Água?</vt:lpstr>
      <vt:lpstr>Constituição da Água</vt:lpstr>
      <vt:lpstr>A Importância da Água para a Humanidade</vt:lpstr>
      <vt:lpstr>Neste momento a água de consumo humano divide-se em dois grupos – Água Mineral e Água da Nascente. </vt:lpstr>
      <vt:lpstr>Diapositivo 7</vt:lpstr>
      <vt:lpstr>Diapositivo 8</vt:lpstr>
      <vt:lpstr>Comparação entre águas minerais e água da nascente</vt:lpstr>
      <vt:lpstr>O Homem e a utilização da água</vt:lpstr>
      <vt:lpstr>A Utilização da água pelo homem na Agricultura</vt:lpstr>
      <vt:lpstr>Diapositivo 12</vt:lpstr>
      <vt:lpstr>A Importância da Água para o Planeta e para os Seres Vivos</vt:lpstr>
      <vt:lpstr>Diapositivo 14</vt:lpstr>
      <vt:lpstr>Desperdício de água</vt:lpstr>
      <vt:lpstr>Estados da água no Planeta</vt:lpstr>
      <vt:lpstr>Curiosidades</vt:lpstr>
      <vt:lpstr>Conclusão</vt:lpstr>
      <vt:lpstr>Muito obrigada pela vossa Atenção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Água</dc:title>
  <dc:creator>Beatriz Baptista</dc:creator>
  <cp:lastModifiedBy>User</cp:lastModifiedBy>
  <cp:revision>21</cp:revision>
  <dcterms:created xsi:type="dcterms:W3CDTF">2012-03-18T19:21:56Z</dcterms:created>
  <dcterms:modified xsi:type="dcterms:W3CDTF">2012-03-20T20:35:02Z</dcterms:modified>
</cp:coreProperties>
</file>