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9" r:id="rId4"/>
    <p:sldId id="257" r:id="rId5"/>
    <p:sldId id="258" r:id="rId6"/>
    <p:sldId id="259" r:id="rId7"/>
    <p:sldId id="261" r:id="rId8"/>
    <p:sldId id="262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B879C-4F40-4E8C-B9D5-26A984BB2AE4}" type="datetimeFigureOut">
              <a:rPr lang="pt-PT" smtClean="0"/>
              <a:pPr/>
              <a:t>16-04-2012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5B373-7081-4550-9578-D89FBC0B609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guaonline.net/thematicarticle/content.php?id=24" TargetMode="External"/><Relationship Id="rId2" Type="http://schemas.openxmlformats.org/officeDocument/2006/relationships/hyperlink" Target="http://www.senacrs.com.br/FECOMERCIO/ANF/NOTICIAS/fotos/2008319/1504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olkids.guarda.pt/content/aa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1026" name="Picture 2" descr="http://www.esquadriasprimos.com.br/portasmadeirajanelasvenezianas/biodiversida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taneo BT" pitchFamily="66" charset="0"/>
              </a:rPr>
              <a:t>Conclusão </a:t>
            </a:r>
            <a:endParaRPr lang="pt-PT" dirty="0"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Nós gostámos bastante de realizar este trabalho, foi fácil e adquirimos mais informações sobre a importância da água para os seres vivos.</a:t>
            </a:r>
          </a:p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Aprendemos, como já sabíamos que a água é a fonte de vida de todos os seres vivos e que cada vez há menos água potável  existente no nosso mundo, pois as pessoas cada dia que passa poluem mais as águas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latin typeface="Cataneo BT" pitchFamily="66" charset="0"/>
              </a:rPr>
              <a:t>Bibliografia</a:t>
            </a:r>
            <a:endParaRPr lang="pt-PT" dirty="0"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>
                <a:hlinkClick r:id="rId2"/>
              </a:rPr>
              <a:t>http://www.senacrs.com.br/FECOMERCIO/ANF/NOTICIAS/fotos/2008319/15045.pdf</a:t>
            </a:r>
            <a:endParaRPr lang="pt-PT" dirty="0" smtClean="0"/>
          </a:p>
          <a:p>
            <a:pPr>
              <a:buNone/>
            </a:pPr>
            <a:r>
              <a:rPr lang="pt-PT" dirty="0" smtClean="0">
                <a:hlinkClick r:id="rId3"/>
              </a:rPr>
              <a:t>http://aguaonline.net/thematicarticle/content.php?id=24</a:t>
            </a:r>
            <a:endParaRPr lang="pt-PT" dirty="0" smtClean="0"/>
          </a:p>
          <a:p>
            <a:pPr>
              <a:buNone/>
            </a:pPr>
            <a:r>
              <a:rPr lang="pt-PT" dirty="0" smtClean="0">
                <a:hlinkClick r:id="rId4"/>
              </a:rPr>
              <a:t>http://www.coolkids.guarda.pt/content/aa</a:t>
            </a: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dirty="0" smtClean="0">
                <a:latin typeface="Cataneo BT" pitchFamily="66" charset="0"/>
              </a:rPr>
              <a:t>Escola e.b 2,3 Dr. António João Eusébio de Moncarapacho</a:t>
            </a:r>
            <a:endParaRPr lang="pt-PT" dirty="0"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Trabalho realizado por:</a:t>
            </a:r>
          </a:p>
          <a:p>
            <a:pPr>
              <a:buNone/>
            </a:pPr>
            <a:endParaRPr lang="pt-PT" dirty="0" smtClean="0">
              <a:latin typeface="Cataneo BT" pitchFamily="66" charset="0"/>
            </a:endParaRPr>
          </a:p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Adriana Pedro nº1 8ºA</a:t>
            </a:r>
          </a:p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Joana Valentim nº11 8ºA</a:t>
            </a:r>
            <a:endParaRPr lang="pt-PT" dirty="0">
              <a:latin typeface="Cataneo BT" pitchFamily="66" charset="0"/>
            </a:endParaRPr>
          </a:p>
        </p:txBody>
      </p:sp>
      <p:pic>
        <p:nvPicPr>
          <p:cNvPr id="1026" name="Picture 2" descr="http://2.bp.blogspot.com/_W4yJUcdiVRo/RwExnYWxwcI/AAAAAAAAABA/0GJBv45V5s4/s320/que+legal+em+!!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628800"/>
            <a:ext cx="4355976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6"/>
                </a:solidFill>
                <a:latin typeface="Cataneo BT" pitchFamily="66" charset="0"/>
              </a:rPr>
              <a:t>Índice:</a:t>
            </a:r>
            <a:endParaRPr lang="pt-PT" dirty="0">
              <a:solidFill>
                <a:schemeClr val="accent6"/>
              </a:solidFill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taneo BT" pitchFamily="66" charset="0"/>
              </a:rPr>
              <a:t>- Introdução </a:t>
            </a:r>
          </a:p>
          <a:p>
            <a:pPr>
              <a:buFontTx/>
              <a:buChar char="-"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taneo BT" pitchFamily="66" charset="0"/>
              </a:rPr>
              <a:t>O que é a Biodiversidade</a:t>
            </a:r>
          </a:p>
          <a:p>
            <a:pPr>
              <a:buFontTx/>
              <a:buChar char="-"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taneo BT" pitchFamily="66" charset="0"/>
              </a:rPr>
              <a:t>Qual a influência da água nos seres vivos</a:t>
            </a:r>
          </a:p>
          <a:p>
            <a:pPr>
              <a:buFontTx/>
              <a:buChar char="-"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taneo BT" pitchFamily="66" charset="0"/>
              </a:rPr>
              <a:t>Curiosidades </a:t>
            </a:r>
          </a:p>
          <a:p>
            <a:pPr>
              <a:buFontTx/>
              <a:buChar char="-"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taneo BT" pitchFamily="66" charset="0"/>
              </a:rPr>
              <a:t>Sabias que</a:t>
            </a:r>
          </a:p>
          <a:p>
            <a:pPr>
              <a:buFontTx/>
              <a:buChar char="-"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taneo BT" pitchFamily="66" charset="0"/>
              </a:rPr>
              <a:t>Conclusão</a:t>
            </a:r>
          </a:p>
          <a:p>
            <a:pPr>
              <a:buNone/>
            </a:pPr>
            <a:r>
              <a:rPr lang="pt-P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taneo BT" pitchFamily="66" charset="0"/>
              </a:rPr>
              <a:t>- Bibliografia</a:t>
            </a:r>
          </a:p>
        </p:txBody>
      </p:sp>
      <p:pic>
        <p:nvPicPr>
          <p:cNvPr id="10242" name="Picture 2" descr="http://www.fc.up.pt/geo/pt/system/files/concurso/FOT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84984"/>
            <a:ext cx="396044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taneo BT" pitchFamily="66" charset="0"/>
              </a:rPr>
              <a:t>Introdução</a:t>
            </a:r>
            <a:endParaRPr lang="pt-PT" dirty="0"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 Nós escolhemos este tema de trabalho com o objetivo de adquirir maior aprendizagem sobre “A Biodiversidade e os seres vivos "e contudo para perceber e entender a falta que a água nos faz a nós e a todos os outros seres vivos e o que seria do mundo sem água potável . </a:t>
            </a:r>
            <a:endParaRPr lang="pt-PT" dirty="0">
              <a:latin typeface="Cataneo B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solidFill>
                  <a:srgbClr val="00B050"/>
                </a:solidFill>
                <a:latin typeface="Cataneo BT" pitchFamily="66" charset="0"/>
              </a:rPr>
              <a:t>O que é a Biodiversidade???</a:t>
            </a:r>
            <a:endParaRPr lang="pt-PT" dirty="0">
              <a:solidFill>
                <a:srgbClr val="00B050"/>
              </a:solidFill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b="1" dirty="0" smtClean="0">
                <a:latin typeface="Cataneo BT" pitchFamily="66" charset="0"/>
              </a:rPr>
              <a:t>   </a:t>
            </a:r>
            <a:r>
              <a:rPr lang="pt-PT" dirty="0" smtClean="0">
                <a:solidFill>
                  <a:schemeClr val="bg2">
                    <a:lumMod val="10000"/>
                  </a:schemeClr>
                </a:solidFill>
                <a:latin typeface="Cataneo BT" pitchFamily="66" charset="0"/>
              </a:rPr>
              <a:t>A Biodiversidade é a definição da diversidade de espécies num determinado ambiente e está em constante mudança. A Biodiversidade existe numa fina camada do sistema Terra – a biosfera, na qual os seres vivos existem e interagem uns com os outros e com o meio físico e químico.</a:t>
            </a:r>
          </a:p>
          <a:p>
            <a:pPr>
              <a:buNone/>
            </a:pPr>
            <a:endParaRPr lang="pt-PT" dirty="0">
              <a:latin typeface="Cataneo B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taneo BT" pitchFamily="66" charset="0"/>
              </a:rPr>
              <a:t>Continuação…</a:t>
            </a:r>
            <a:endParaRPr lang="pt-PT" dirty="0"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A biosfera inclui a maior parte da hidrosfera e parte da baixa atmosfera e litosfera superior. </a:t>
            </a:r>
          </a:p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Vai desde as profundidades dos fundos oceânicos até às mais altas montanhas. </a:t>
            </a:r>
          </a:p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A biosfera é um conjunto dos ecossistemas da Terra.</a:t>
            </a:r>
            <a:endParaRPr lang="pt-PT" dirty="0">
              <a:latin typeface="Cataneo B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Autofit/>
          </a:bodyPr>
          <a:lstStyle/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taneo BT" pitchFamily="66" charset="0"/>
              </a:rPr>
              <a:t>Qual a influência da água nos seres vivos???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Todas as formas de vida conhecidas precisam de água para a sua sobrevivência, pois a água   </a:t>
            </a:r>
          </a:p>
        </p:txBody>
      </p:sp>
      <p:sp>
        <p:nvSpPr>
          <p:cNvPr id="4" name="Rectângulo 3"/>
          <p:cNvSpPr/>
          <p:nvPr/>
        </p:nvSpPr>
        <p:spPr>
          <a:xfrm>
            <a:off x="611560" y="2708920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dirty="0" smtClean="0">
                <a:latin typeface="Cataneo BT" pitchFamily="66" charset="0"/>
              </a:rPr>
              <a:t>A água é indispensável à vida. Sem ela, os animais e as plantas não poderiam viver. É um bem precioso e necessário para a atividade humana. </a:t>
            </a:r>
          </a:p>
          <a:p>
            <a:r>
              <a:rPr lang="pt-PT" sz="3200" dirty="0" smtClean="0">
                <a:latin typeface="Cataneo BT" pitchFamily="66" charset="0"/>
              </a:rPr>
              <a:t>Os recursos da água doce não são inesgotáveis. É preciso conservá-los, controlá-los e se possível, aumentá-los.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ataneo BT" pitchFamily="66" charset="0"/>
              </a:rPr>
              <a:t>Continuação …</a:t>
            </a:r>
            <a:endParaRPr lang="pt-PT" dirty="0"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PT" dirty="0" smtClean="0"/>
              <a:t>    </a:t>
            </a:r>
            <a:r>
              <a:rPr lang="pt-PT" sz="3500" dirty="0" smtClean="0">
                <a:latin typeface="Cataneo BT" pitchFamily="66" charset="0"/>
              </a:rPr>
              <a:t>A água é importante para a vida de todos os organismos, pois desempenha diversas funções essenciais: transporta substâncias indispensáveis à vida, mantém as células com o tamanho e forma adequados, faz parte de todos os líquidos orgânicos (sangue, urina, suor, e muitos outros); regula a temperatura do corpo e intervém em todas as transformações que ocorrem no interior do organismo. É por isto que se diz que a água é indispensável para todos os seres vivos.</a:t>
            </a:r>
          </a:p>
          <a:p>
            <a:endParaRPr lang="pt-PT" sz="3500" dirty="0">
              <a:latin typeface="Cataneo B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FF00"/>
                </a:solidFill>
                <a:latin typeface="Cataneo BT" pitchFamily="66" charset="0"/>
              </a:rPr>
              <a:t>Curiosidades…</a:t>
            </a:r>
            <a:endParaRPr lang="pt-PT" dirty="0">
              <a:solidFill>
                <a:srgbClr val="FFFF00"/>
              </a:solidFill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 smtClean="0"/>
              <a:t>   </a:t>
            </a:r>
            <a:r>
              <a:rPr lang="pt-PT" dirty="0" smtClean="0">
                <a:latin typeface="Cataneo BT" pitchFamily="66" charset="0"/>
              </a:rPr>
              <a:t>Se a água já faz parte do organismo de todos os seres vivos porque é que os seres necessitam tanto de a beber???</a:t>
            </a:r>
          </a:p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  Esta necessidade da água surge pela consequência do facto das perdas de água que diariamente ocorrem em todos os organismos,</a:t>
            </a:r>
          </a:p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  perdas estas que podem ocorrer através da transpiração e da excreção, no caso de alguns seres vivos. 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  <a:latin typeface="Cataneo BT" pitchFamily="66" charset="0"/>
              </a:rPr>
              <a:t>Sabias que?!</a:t>
            </a:r>
            <a:endParaRPr lang="pt-PT" dirty="0">
              <a:solidFill>
                <a:srgbClr val="FF0000"/>
              </a:solidFill>
              <a:latin typeface="Cataneo BT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 Um ser humano adulto consegue, em média sobreviver apenas 4 dias sem beber água.</a:t>
            </a:r>
          </a:p>
          <a:p>
            <a:pPr>
              <a:buNone/>
            </a:pPr>
            <a:r>
              <a:rPr lang="pt-PT" dirty="0" smtClean="0">
                <a:latin typeface="Cataneo BT" pitchFamily="66" charset="0"/>
              </a:rPr>
              <a:t>    Um ser humano deve beber por dia cerca de 2 a 3 litros de água caso for em clima temperado mas que deve beber de 5 a 15 litros de água diariamente caso viva e/ou trabalhe em clima seco e quente.</a:t>
            </a:r>
            <a:endParaRPr lang="pt-PT" dirty="0">
              <a:latin typeface="Cataneo BT" pitchFamily="66" charset="0"/>
            </a:endParaRPr>
          </a:p>
        </p:txBody>
      </p:sp>
      <p:pic>
        <p:nvPicPr>
          <p:cNvPr id="4098" name="Picture 2" descr="http://3.bp.blogspot.com/-2_mWrKSQHrY/TWb_X4k3QeI/AAAAAAAAE-U/0MQPr6azTM8/s1600/Agu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04749">
            <a:off x="5780553" y="4604479"/>
            <a:ext cx="2304256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583</Words>
  <Application>Microsoft Office PowerPoint</Application>
  <PresentationFormat>Apresentação no Ecrã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Índice:</vt:lpstr>
      <vt:lpstr>Introdução</vt:lpstr>
      <vt:lpstr>O que é a Biodiversidade???</vt:lpstr>
      <vt:lpstr>Continuação…</vt:lpstr>
      <vt:lpstr>Qual a influência da água nos seres vivos???</vt:lpstr>
      <vt:lpstr>Continuação …</vt:lpstr>
      <vt:lpstr>Curiosidades…</vt:lpstr>
      <vt:lpstr>Sabias que?!</vt:lpstr>
      <vt:lpstr>Conclusão </vt:lpstr>
      <vt:lpstr>Bibliografia</vt:lpstr>
      <vt:lpstr>Escola e.b 2,3 Dr. António João Eusébio de Moncarapacho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Adri</dc:creator>
  <cp:lastModifiedBy>Carlos</cp:lastModifiedBy>
  <cp:revision>15</cp:revision>
  <dcterms:created xsi:type="dcterms:W3CDTF">2012-03-28T13:11:22Z</dcterms:created>
  <dcterms:modified xsi:type="dcterms:W3CDTF">2012-04-16T20:41:32Z</dcterms:modified>
</cp:coreProperties>
</file>