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671" autoAdjust="0"/>
  </p:normalViewPr>
  <p:slideViewPr>
    <p:cSldViewPr>
      <p:cViewPr>
        <p:scale>
          <a:sx n="115" d="100"/>
          <a:sy n="115" d="100"/>
        </p:scale>
        <p:origin x="-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90F313-CFF3-487E-81F4-20D09B1AB3CA}" type="doc">
      <dgm:prSet loTypeId="urn:microsoft.com/office/officeart/2009/layout/CircleArrowProcess" loCatId="process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pt-PT"/>
        </a:p>
      </dgm:t>
    </dgm:pt>
    <dgm:pt modelId="{3D72A846-7A86-4A26-8EA3-EED0B3AE116D}">
      <dgm:prSet phldrT="[Texto]" custT="1"/>
      <dgm:spPr/>
      <dgm:t>
        <a:bodyPr/>
        <a:lstStyle/>
        <a:p>
          <a:pPr algn="ctr"/>
          <a:r>
            <a:rPr lang="pt-PT" sz="2000" dirty="0" smtClean="0">
              <a:latin typeface="Comic Sans MS" pitchFamily="66" charset="0"/>
            </a:rPr>
            <a:t>No decurso de reações químicas</a:t>
          </a:r>
          <a:endParaRPr lang="pt-PT" sz="2000" dirty="0">
            <a:latin typeface="Comic Sans MS" pitchFamily="66" charset="0"/>
          </a:endParaRPr>
        </a:p>
      </dgm:t>
    </dgm:pt>
    <dgm:pt modelId="{2672B2D5-F98D-4F53-8293-2BD0158143CA}" type="parTrans" cxnId="{7CF47257-D9D3-4315-BA9B-97FD8EAF7D98}">
      <dgm:prSet/>
      <dgm:spPr/>
      <dgm:t>
        <a:bodyPr/>
        <a:lstStyle/>
        <a:p>
          <a:pPr algn="ctr"/>
          <a:endParaRPr lang="pt-PT"/>
        </a:p>
      </dgm:t>
    </dgm:pt>
    <dgm:pt modelId="{3E6EBDE2-FA86-4651-AB49-AF04DE29A8AA}" type="sibTrans" cxnId="{7CF47257-D9D3-4315-BA9B-97FD8EAF7D98}">
      <dgm:prSet/>
      <dgm:spPr/>
      <dgm:t>
        <a:bodyPr/>
        <a:lstStyle/>
        <a:p>
          <a:pPr algn="ctr"/>
          <a:endParaRPr lang="pt-PT"/>
        </a:p>
      </dgm:t>
    </dgm:pt>
    <dgm:pt modelId="{9FCB197E-400F-4320-9FCA-6FBF3225220B}">
      <dgm:prSet phldrT="[Texto]" custT="1"/>
      <dgm:spPr/>
      <dgm:t>
        <a:bodyPr/>
        <a:lstStyle/>
        <a:p>
          <a:pPr algn="ctr"/>
          <a:r>
            <a:rPr lang="pt-PT" sz="2000" dirty="0" smtClean="0">
              <a:latin typeface="Comic Sans MS" pitchFamily="66" charset="0"/>
            </a:rPr>
            <a:t>Que tiveram lugar no planeta Terra</a:t>
          </a:r>
          <a:endParaRPr lang="pt-PT" sz="2000" dirty="0">
            <a:latin typeface="Comic Sans MS" pitchFamily="66" charset="0"/>
          </a:endParaRPr>
        </a:p>
      </dgm:t>
    </dgm:pt>
    <dgm:pt modelId="{DE9E8EEA-E453-43BE-9A4E-309FD563B4F2}" type="parTrans" cxnId="{232AC872-7D78-407E-BECF-39EC00C4F4C5}">
      <dgm:prSet/>
      <dgm:spPr/>
      <dgm:t>
        <a:bodyPr/>
        <a:lstStyle/>
        <a:p>
          <a:pPr algn="ctr"/>
          <a:endParaRPr lang="pt-PT"/>
        </a:p>
      </dgm:t>
    </dgm:pt>
    <dgm:pt modelId="{BC2A51ED-1F47-4875-8F20-73EE5891DC33}" type="sibTrans" cxnId="{232AC872-7D78-407E-BECF-39EC00C4F4C5}">
      <dgm:prSet/>
      <dgm:spPr/>
      <dgm:t>
        <a:bodyPr/>
        <a:lstStyle/>
        <a:p>
          <a:pPr algn="ctr"/>
          <a:endParaRPr lang="pt-PT"/>
        </a:p>
      </dgm:t>
    </dgm:pt>
    <dgm:pt modelId="{92842835-53AC-4422-B9B0-3AB20DBCF9C0}">
      <dgm:prSet phldrT="[Texto]" custT="1"/>
      <dgm:spPr/>
      <dgm:t>
        <a:bodyPr/>
        <a:lstStyle/>
        <a:p>
          <a:pPr algn="ctr"/>
          <a:r>
            <a:rPr lang="pt-PT" sz="2000" dirty="0" smtClean="0">
              <a:latin typeface="Comic Sans MS" pitchFamily="66" charset="0"/>
            </a:rPr>
            <a:t>Durante as primeiras fases da sua formação</a:t>
          </a:r>
          <a:endParaRPr lang="pt-PT" sz="2000" dirty="0">
            <a:latin typeface="Comic Sans MS" pitchFamily="66" charset="0"/>
          </a:endParaRPr>
        </a:p>
      </dgm:t>
    </dgm:pt>
    <dgm:pt modelId="{66296FF3-D462-4E22-88E0-98DD3B144710}" type="parTrans" cxnId="{A2153AF3-8A83-4228-993A-FDE82613405A}">
      <dgm:prSet/>
      <dgm:spPr/>
      <dgm:t>
        <a:bodyPr/>
        <a:lstStyle/>
        <a:p>
          <a:pPr algn="ctr"/>
          <a:endParaRPr lang="pt-PT"/>
        </a:p>
      </dgm:t>
    </dgm:pt>
    <dgm:pt modelId="{44F07E81-7C57-480E-B341-723C0F13D073}" type="sibTrans" cxnId="{A2153AF3-8A83-4228-993A-FDE82613405A}">
      <dgm:prSet/>
      <dgm:spPr/>
      <dgm:t>
        <a:bodyPr/>
        <a:lstStyle/>
        <a:p>
          <a:pPr algn="ctr"/>
          <a:endParaRPr lang="pt-PT"/>
        </a:p>
      </dgm:t>
    </dgm:pt>
    <dgm:pt modelId="{D0D62078-A30F-49CC-B4D1-D777B5A5A4AB}" type="pres">
      <dgm:prSet presAssocID="{ED90F313-CFF3-487E-81F4-20D09B1AB3CA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pt-PT"/>
        </a:p>
      </dgm:t>
    </dgm:pt>
    <dgm:pt modelId="{11F8E849-D908-4A63-B97F-5E541044FBF1}" type="pres">
      <dgm:prSet presAssocID="{3D72A846-7A86-4A26-8EA3-EED0B3AE116D}" presName="Accent1" presStyleCnt="0"/>
      <dgm:spPr/>
      <dgm:t>
        <a:bodyPr/>
        <a:lstStyle/>
        <a:p>
          <a:endParaRPr lang="pt-PT"/>
        </a:p>
      </dgm:t>
    </dgm:pt>
    <dgm:pt modelId="{68D22B51-64B1-436F-85B5-9F2B029DD8E5}" type="pres">
      <dgm:prSet presAssocID="{3D72A846-7A86-4A26-8EA3-EED0B3AE116D}" presName="Accent" presStyleLbl="node1" presStyleIdx="0" presStyleCnt="3"/>
      <dgm:spPr/>
      <dgm:t>
        <a:bodyPr/>
        <a:lstStyle/>
        <a:p>
          <a:endParaRPr lang="pt-PT"/>
        </a:p>
      </dgm:t>
    </dgm:pt>
    <dgm:pt modelId="{5CC1CBC2-9067-404E-A4A7-C05C48E7B0AF}" type="pres">
      <dgm:prSet presAssocID="{3D72A846-7A86-4A26-8EA3-EED0B3AE116D}" presName="Parent1" presStyleLbl="revTx" presStyleIdx="0" presStyleCnt="3" custScaleX="42504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A61F896-496E-4A26-A7D0-4AE90C74C611}" type="pres">
      <dgm:prSet presAssocID="{9FCB197E-400F-4320-9FCA-6FBF3225220B}" presName="Accent2" presStyleCnt="0"/>
      <dgm:spPr/>
      <dgm:t>
        <a:bodyPr/>
        <a:lstStyle/>
        <a:p>
          <a:endParaRPr lang="pt-PT"/>
        </a:p>
      </dgm:t>
    </dgm:pt>
    <dgm:pt modelId="{05A186D9-EFFB-409B-ACC1-59352BF377DF}" type="pres">
      <dgm:prSet presAssocID="{9FCB197E-400F-4320-9FCA-6FBF3225220B}" presName="Accent" presStyleLbl="node1" presStyleIdx="1" presStyleCnt="3"/>
      <dgm:spPr/>
      <dgm:t>
        <a:bodyPr/>
        <a:lstStyle/>
        <a:p>
          <a:endParaRPr lang="pt-PT"/>
        </a:p>
      </dgm:t>
    </dgm:pt>
    <dgm:pt modelId="{2772B6E0-374D-4662-892F-D44A74AB86D0}" type="pres">
      <dgm:prSet presAssocID="{9FCB197E-400F-4320-9FCA-6FBF3225220B}" presName="Parent2" presStyleLbl="revTx" presStyleIdx="1" presStyleCnt="3" custScaleX="43113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55AB398-6613-4FAC-BE22-623D566F15F4}" type="pres">
      <dgm:prSet presAssocID="{92842835-53AC-4422-B9B0-3AB20DBCF9C0}" presName="Accent3" presStyleCnt="0"/>
      <dgm:spPr/>
      <dgm:t>
        <a:bodyPr/>
        <a:lstStyle/>
        <a:p>
          <a:endParaRPr lang="pt-PT"/>
        </a:p>
      </dgm:t>
    </dgm:pt>
    <dgm:pt modelId="{48F09656-5A66-4A9A-AA8C-88CA6FCF3BBA}" type="pres">
      <dgm:prSet presAssocID="{92842835-53AC-4422-B9B0-3AB20DBCF9C0}" presName="Accent" presStyleLbl="node1" presStyleIdx="2" presStyleCnt="3"/>
      <dgm:spPr/>
      <dgm:t>
        <a:bodyPr/>
        <a:lstStyle/>
        <a:p>
          <a:endParaRPr lang="pt-PT"/>
        </a:p>
      </dgm:t>
    </dgm:pt>
    <dgm:pt modelId="{D44DD79A-6F9D-4AC0-B8D3-126D284A39B6}" type="pres">
      <dgm:prSet presAssocID="{92842835-53AC-4422-B9B0-3AB20DBCF9C0}" presName="Parent3" presStyleLbl="revTx" presStyleIdx="2" presStyleCnt="3" custScaleX="51709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7CF47257-D9D3-4315-BA9B-97FD8EAF7D98}" srcId="{ED90F313-CFF3-487E-81F4-20D09B1AB3CA}" destId="{3D72A846-7A86-4A26-8EA3-EED0B3AE116D}" srcOrd="0" destOrd="0" parTransId="{2672B2D5-F98D-4F53-8293-2BD0158143CA}" sibTransId="{3E6EBDE2-FA86-4651-AB49-AF04DE29A8AA}"/>
    <dgm:cxn modelId="{A2153AF3-8A83-4228-993A-FDE82613405A}" srcId="{ED90F313-CFF3-487E-81F4-20D09B1AB3CA}" destId="{92842835-53AC-4422-B9B0-3AB20DBCF9C0}" srcOrd="2" destOrd="0" parTransId="{66296FF3-D462-4E22-88E0-98DD3B144710}" sibTransId="{44F07E81-7C57-480E-B341-723C0F13D073}"/>
    <dgm:cxn modelId="{DE3CD2AB-C533-47AC-BC7A-B9377ACD70E2}" type="presOf" srcId="{ED90F313-CFF3-487E-81F4-20D09B1AB3CA}" destId="{D0D62078-A30F-49CC-B4D1-D777B5A5A4AB}" srcOrd="0" destOrd="0" presId="urn:microsoft.com/office/officeart/2009/layout/CircleArrowProcess"/>
    <dgm:cxn modelId="{568530E8-28A3-4FE4-887A-1AC537487BBB}" type="presOf" srcId="{3D72A846-7A86-4A26-8EA3-EED0B3AE116D}" destId="{5CC1CBC2-9067-404E-A4A7-C05C48E7B0AF}" srcOrd="0" destOrd="0" presId="urn:microsoft.com/office/officeart/2009/layout/CircleArrowProcess"/>
    <dgm:cxn modelId="{232AC872-7D78-407E-BECF-39EC00C4F4C5}" srcId="{ED90F313-CFF3-487E-81F4-20D09B1AB3CA}" destId="{9FCB197E-400F-4320-9FCA-6FBF3225220B}" srcOrd="1" destOrd="0" parTransId="{DE9E8EEA-E453-43BE-9A4E-309FD563B4F2}" sibTransId="{BC2A51ED-1F47-4875-8F20-73EE5891DC33}"/>
    <dgm:cxn modelId="{478EA4A6-BCE0-4D3D-8D63-6A974CB1FDBA}" type="presOf" srcId="{92842835-53AC-4422-B9B0-3AB20DBCF9C0}" destId="{D44DD79A-6F9D-4AC0-B8D3-126D284A39B6}" srcOrd="0" destOrd="0" presId="urn:microsoft.com/office/officeart/2009/layout/CircleArrowProcess"/>
    <dgm:cxn modelId="{9CBF99CA-BF35-47AD-B176-ED7097D39708}" type="presOf" srcId="{9FCB197E-400F-4320-9FCA-6FBF3225220B}" destId="{2772B6E0-374D-4662-892F-D44A74AB86D0}" srcOrd="0" destOrd="0" presId="urn:microsoft.com/office/officeart/2009/layout/CircleArrowProcess"/>
    <dgm:cxn modelId="{86192B5A-4765-410D-B297-1BA17C053636}" type="presParOf" srcId="{D0D62078-A30F-49CC-B4D1-D777B5A5A4AB}" destId="{11F8E849-D908-4A63-B97F-5E541044FBF1}" srcOrd="0" destOrd="0" presId="urn:microsoft.com/office/officeart/2009/layout/CircleArrowProcess"/>
    <dgm:cxn modelId="{48149CCE-D790-4472-BC72-23FDA9B06A19}" type="presParOf" srcId="{11F8E849-D908-4A63-B97F-5E541044FBF1}" destId="{68D22B51-64B1-436F-85B5-9F2B029DD8E5}" srcOrd="0" destOrd="0" presId="urn:microsoft.com/office/officeart/2009/layout/CircleArrowProcess"/>
    <dgm:cxn modelId="{34C7FE90-FC65-4787-A80C-D719AD880506}" type="presParOf" srcId="{D0D62078-A30F-49CC-B4D1-D777B5A5A4AB}" destId="{5CC1CBC2-9067-404E-A4A7-C05C48E7B0AF}" srcOrd="1" destOrd="0" presId="urn:microsoft.com/office/officeart/2009/layout/CircleArrowProcess"/>
    <dgm:cxn modelId="{89C59489-E3CC-46D8-9DAF-038E0FADE8E8}" type="presParOf" srcId="{D0D62078-A30F-49CC-B4D1-D777B5A5A4AB}" destId="{8A61F896-496E-4A26-A7D0-4AE90C74C611}" srcOrd="2" destOrd="0" presId="urn:microsoft.com/office/officeart/2009/layout/CircleArrowProcess"/>
    <dgm:cxn modelId="{09BE72E6-515D-4AF1-ACC9-AAA55AAFD3FC}" type="presParOf" srcId="{8A61F896-496E-4A26-A7D0-4AE90C74C611}" destId="{05A186D9-EFFB-409B-ACC1-59352BF377DF}" srcOrd="0" destOrd="0" presId="urn:microsoft.com/office/officeart/2009/layout/CircleArrowProcess"/>
    <dgm:cxn modelId="{0C8F16F9-4158-4EF1-A25D-A84DF67F8C26}" type="presParOf" srcId="{D0D62078-A30F-49CC-B4D1-D777B5A5A4AB}" destId="{2772B6E0-374D-4662-892F-D44A74AB86D0}" srcOrd="3" destOrd="0" presId="urn:microsoft.com/office/officeart/2009/layout/CircleArrowProcess"/>
    <dgm:cxn modelId="{C0179924-B8AF-48AD-9987-FE69E485D654}" type="presParOf" srcId="{D0D62078-A30F-49CC-B4D1-D777B5A5A4AB}" destId="{B55AB398-6613-4FAC-BE22-623D566F15F4}" srcOrd="4" destOrd="0" presId="urn:microsoft.com/office/officeart/2009/layout/CircleArrowProcess"/>
    <dgm:cxn modelId="{894812FC-4E4D-461C-98F6-824E99751B17}" type="presParOf" srcId="{B55AB398-6613-4FAC-BE22-623D566F15F4}" destId="{48F09656-5A66-4A9A-AA8C-88CA6FCF3BBA}" srcOrd="0" destOrd="0" presId="urn:microsoft.com/office/officeart/2009/layout/CircleArrowProcess"/>
    <dgm:cxn modelId="{553D276B-CC19-4988-BF4B-6AF1107D6556}" type="presParOf" srcId="{D0D62078-A30F-49CC-B4D1-D777B5A5A4AB}" destId="{D44DD79A-6F9D-4AC0-B8D3-126D284A39B6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1B30FF-EBBD-45D6-970B-313BC5580403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0D4C2F06-1699-4531-A81A-1387456F13C1}">
      <dgm:prSet phldrT="[Texto]"/>
      <dgm:spPr/>
      <dgm:t>
        <a:bodyPr/>
        <a:lstStyle/>
        <a:p>
          <a:r>
            <a:rPr lang="pt-PT" dirty="0" smtClean="0">
              <a:latin typeface="Kristen ITC" pitchFamily="66" charset="0"/>
            </a:rPr>
            <a:t>Água do Planeta</a:t>
          </a:r>
          <a:endParaRPr lang="pt-PT" dirty="0">
            <a:latin typeface="Kristen ITC" pitchFamily="66" charset="0"/>
          </a:endParaRPr>
        </a:p>
      </dgm:t>
    </dgm:pt>
    <dgm:pt modelId="{6AB3F660-DC67-4EB4-B9FF-070248BC3B4F}" type="parTrans" cxnId="{2ED90610-D483-4D68-AAAC-7CAC1F91617C}">
      <dgm:prSet/>
      <dgm:spPr/>
      <dgm:t>
        <a:bodyPr/>
        <a:lstStyle/>
        <a:p>
          <a:endParaRPr lang="pt-PT"/>
        </a:p>
      </dgm:t>
    </dgm:pt>
    <dgm:pt modelId="{E9DF9511-325F-4505-B069-7391F3830518}" type="sibTrans" cxnId="{2ED90610-D483-4D68-AAAC-7CAC1F91617C}">
      <dgm:prSet/>
      <dgm:spPr/>
      <dgm:t>
        <a:bodyPr/>
        <a:lstStyle/>
        <a:p>
          <a:endParaRPr lang="pt-PT"/>
        </a:p>
      </dgm:t>
    </dgm:pt>
    <dgm:pt modelId="{58781064-78FF-4AA6-9C68-57BE3E182F6E}">
      <dgm:prSet phldrT="[Texto]"/>
      <dgm:spPr/>
      <dgm:t>
        <a:bodyPr/>
        <a:lstStyle/>
        <a:p>
          <a:r>
            <a:rPr lang="pt-PT" dirty="0" smtClean="0">
              <a:latin typeface="Kristen ITC" pitchFamily="66" charset="0"/>
            </a:rPr>
            <a:t>Água Salgada</a:t>
          </a:r>
        </a:p>
        <a:p>
          <a:r>
            <a:rPr lang="pt-PT" dirty="0" smtClean="0">
              <a:latin typeface="Kristen ITC" pitchFamily="66" charset="0"/>
            </a:rPr>
            <a:t>97,5%</a:t>
          </a:r>
        </a:p>
      </dgm:t>
    </dgm:pt>
    <dgm:pt modelId="{9656992E-5BC2-4ADE-ADA1-DD383450ED8D}" type="sibTrans" cxnId="{BC624165-E8C9-4FC7-90A1-09D99E3EB597}">
      <dgm:prSet/>
      <dgm:spPr/>
      <dgm:t>
        <a:bodyPr/>
        <a:lstStyle/>
        <a:p>
          <a:endParaRPr lang="pt-PT"/>
        </a:p>
      </dgm:t>
    </dgm:pt>
    <dgm:pt modelId="{3D6254B2-0A08-46DE-B073-07EC31D1DEEF}" type="parTrans" cxnId="{BC624165-E8C9-4FC7-90A1-09D99E3EB597}">
      <dgm:prSet/>
      <dgm:spPr/>
      <dgm:t>
        <a:bodyPr/>
        <a:lstStyle/>
        <a:p>
          <a:endParaRPr lang="pt-PT"/>
        </a:p>
      </dgm:t>
    </dgm:pt>
    <dgm:pt modelId="{CEAD336E-A67B-45F3-92DD-D1438DF3BAD8}">
      <dgm:prSet phldrT="[Texto]"/>
      <dgm:spPr/>
      <dgm:t>
        <a:bodyPr/>
        <a:lstStyle/>
        <a:p>
          <a:r>
            <a:rPr lang="pt-PT" dirty="0" smtClean="0">
              <a:latin typeface="Kristen ITC" pitchFamily="66" charset="0"/>
            </a:rPr>
            <a:t>Água Doce</a:t>
          </a:r>
        </a:p>
        <a:p>
          <a:r>
            <a:rPr lang="pt-PT" dirty="0" smtClean="0">
              <a:latin typeface="Kristen ITC" pitchFamily="66" charset="0"/>
            </a:rPr>
            <a:t>2,5%</a:t>
          </a:r>
          <a:endParaRPr lang="pt-PT" dirty="0">
            <a:latin typeface="Kristen ITC" pitchFamily="66" charset="0"/>
          </a:endParaRPr>
        </a:p>
      </dgm:t>
    </dgm:pt>
    <dgm:pt modelId="{5FE52AF4-9F68-40B4-89AA-0D64254AC90F}" type="sibTrans" cxnId="{D1A4CFFA-9BFE-41C6-95ED-0D7B3532145A}">
      <dgm:prSet/>
      <dgm:spPr/>
      <dgm:t>
        <a:bodyPr/>
        <a:lstStyle/>
        <a:p>
          <a:endParaRPr lang="pt-PT"/>
        </a:p>
      </dgm:t>
    </dgm:pt>
    <dgm:pt modelId="{36157E2C-BE72-494D-A3A1-613011AB8D34}" type="parTrans" cxnId="{D1A4CFFA-9BFE-41C6-95ED-0D7B3532145A}">
      <dgm:prSet/>
      <dgm:spPr/>
      <dgm:t>
        <a:bodyPr/>
        <a:lstStyle/>
        <a:p>
          <a:endParaRPr lang="pt-PT"/>
        </a:p>
      </dgm:t>
    </dgm:pt>
    <dgm:pt modelId="{DB97AFF8-64D4-426E-9E24-45754B827C25}">
      <dgm:prSet custRadScaleRad="104620" custRadScaleInc="-120737"/>
      <dgm:spPr/>
      <dgm:t>
        <a:bodyPr/>
        <a:lstStyle/>
        <a:p>
          <a:endParaRPr lang="pt-PT"/>
        </a:p>
      </dgm:t>
    </dgm:pt>
    <dgm:pt modelId="{29E70F04-8C68-4D48-B74F-7EB511531BE5}" type="parTrans" cxnId="{7388F355-58A8-48DF-A44B-AF132F6194F3}">
      <dgm:prSet/>
      <dgm:spPr/>
      <dgm:t>
        <a:bodyPr/>
        <a:lstStyle/>
        <a:p>
          <a:endParaRPr lang="pt-PT"/>
        </a:p>
      </dgm:t>
    </dgm:pt>
    <dgm:pt modelId="{1948B59D-3F3D-475B-A799-6E60F387BCD5}" type="sibTrans" cxnId="{7388F355-58A8-48DF-A44B-AF132F6194F3}">
      <dgm:prSet/>
      <dgm:spPr/>
      <dgm:t>
        <a:bodyPr/>
        <a:lstStyle/>
        <a:p>
          <a:endParaRPr lang="pt-PT"/>
        </a:p>
      </dgm:t>
    </dgm:pt>
    <dgm:pt modelId="{EDCFAA6F-C4E6-4A91-9909-4A17ED6DC3D2}">
      <dgm:prSet custRadScaleRad="104620" custRadScaleInc="-120737"/>
      <dgm:spPr/>
      <dgm:t>
        <a:bodyPr/>
        <a:lstStyle/>
        <a:p>
          <a:endParaRPr lang="pt-PT"/>
        </a:p>
      </dgm:t>
    </dgm:pt>
    <dgm:pt modelId="{AF3B0C95-B012-4DA3-B23C-D61731203B43}" type="parTrans" cxnId="{8DF37E9D-A2D4-4C42-A505-A0A2F208CD34}">
      <dgm:prSet/>
      <dgm:spPr/>
      <dgm:t>
        <a:bodyPr/>
        <a:lstStyle/>
        <a:p>
          <a:endParaRPr lang="pt-PT"/>
        </a:p>
      </dgm:t>
    </dgm:pt>
    <dgm:pt modelId="{003BDCA7-ABA3-4DE1-8A3F-5649B2223A86}" type="sibTrans" cxnId="{8DF37E9D-A2D4-4C42-A505-A0A2F208CD34}">
      <dgm:prSet/>
      <dgm:spPr/>
      <dgm:t>
        <a:bodyPr/>
        <a:lstStyle/>
        <a:p>
          <a:endParaRPr lang="pt-PT"/>
        </a:p>
      </dgm:t>
    </dgm:pt>
    <dgm:pt modelId="{36AAFC96-34B7-4205-8A6A-7B9B91548D1D}">
      <dgm:prSet phldrT="[Texto]" phldr="1" custRadScaleRad="104620" custRadScaleInc="-120737"/>
      <dgm:spPr/>
      <dgm:t>
        <a:bodyPr/>
        <a:lstStyle/>
        <a:p>
          <a:endParaRPr lang="pt-PT" dirty="0"/>
        </a:p>
      </dgm:t>
    </dgm:pt>
    <dgm:pt modelId="{BFD8EFCD-09FC-4925-80C3-99DADAA1EAAF}" type="parTrans" cxnId="{3B4449F9-5A24-4E54-9C80-1FBDD03880A1}">
      <dgm:prSet/>
      <dgm:spPr/>
      <dgm:t>
        <a:bodyPr/>
        <a:lstStyle/>
        <a:p>
          <a:endParaRPr lang="pt-PT"/>
        </a:p>
      </dgm:t>
    </dgm:pt>
    <dgm:pt modelId="{AA406179-0631-4297-BB2F-AB9C9FDCD57C}" type="sibTrans" cxnId="{3B4449F9-5A24-4E54-9C80-1FBDD03880A1}">
      <dgm:prSet/>
      <dgm:spPr/>
      <dgm:t>
        <a:bodyPr/>
        <a:lstStyle/>
        <a:p>
          <a:endParaRPr lang="pt-PT"/>
        </a:p>
      </dgm:t>
    </dgm:pt>
    <dgm:pt modelId="{CB31398F-F369-44A8-B1F2-0B6C28439E66}" type="pres">
      <dgm:prSet presAssocID="{D21B30FF-EBBD-45D6-970B-313BC558040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pt-PT"/>
        </a:p>
      </dgm:t>
    </dgm:pt>
    <dgm:pt modelId="{E5E43CFD-2A73-4CF6-9F6A-15040E60F165}" type="pres">
      <dgm:prSet presAssocID="{0D4C2F06-1699-4531-A81A-1387456F13C1}" presName="singleCycle" presStyleCnt="0"/>
      <dgm:spPr/>
      <dgm:t>
        <a:bodyPr/>
        <a:lstStyle/>
        <a:p>
          <a:endParaRPr lang="pt-PT"/>
        </a:p>
      </dgm:t>
    </dgm:pt>
    <dgm:pt modelId="{A5EB9053-B423-487F-843E-F9000E7D2C2B}" type="pres">
      <dgm:prSet presAssocID="{0D4C2F06-1699-4531-A81A-1387456F13C1}" presName="singleCenter" presStyleLbl="node1" presStyleIdx="0" presStyleCnt="3" custScaleX="147249" custLinFactNeighborX="-4132" custLinFactNeighborY="-39378">
        <dgm:presLayoutVars>
          <dgm:chMax val="7"/>
          <dgm:chPref val="7"/>
        </dgm:presLayoutVars>
      </dgm:prSet>
      <dgm:spPr/>
      <dgm:t>
        <a:bodyPr/>
        <a:lstStyle/>
        <a:p>
          <a:endParaRPr lang="pt-PT"/>
        </a:p>
      </dgm:t>
    </dgm:pt>
    <dgm:pt modelId="{932DF146-D572-476F-B179-F87855E613FE}" type="pres">
      <dgm:prSet presAssocID="{3D6254B2-0A08-46DE-B073-07EC31D1DEEF}" presName="Name56" presStyleLbl="parChTrans1D2" presStyleIdx="0" presStyleCnt="2"/>
      <dgm:spPr/>
      <dgm:t>
        <a:bodyPr/>
        <a:lstStyle/>
        <a:p>
          <a:endParaRPr lang="pt-PT"/>
        </a:p>
      </dgm:t>
    </dgm:pt>
    <dgm:pt modelId="{728BF244-5F8E-4034-A39C-41EBDB8F5ECC}" type="pres">
      <dgm:prSet presAssocID="{58781064-78FF-4AA6-9C68-57BE3E182F6E}" presName="text0" presStyleLbl="node1" presStyleIdx="1" presStyleCnt="3" custScaleX="270238" custRadScaleRad="115352" custRadScaleInc="-9917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212C62E-377F-4B4A-B076-6DC525E9D4BA}" type="pres">
      <dgm:prSet presAssocID="{36157E2C-BE72-494D-A3A1-613011AB8D34}" presName="Name56" presStyleLbl="parChTrans1D2" presStyleIdx="1" presStyleCnt="2"/>
      <dgm:spPr/>
      <dgm:t>
        <a:bodyPr/>
        <a:lstStyle/>
        <a:p>
          <a:endParaRPr lang="pt-PT"/>
        </a:p>
      </dgm:t>
    </dgm:pt>
    <dgm:pt modelId="{19D38BF5-3E18-49CD-A85D-91F5051AC2CD}" type="pres">
      <dgm:prSet presAssocID="{CEAD336E-A67B-45F3-92DD-D1438DF3BAD8}" presName="text0" presStyleLbl="node1" presStyleIdx="2" presStyleCnt="3" custScaleX="193310" custRadScaleRad="115152" custRadScaleInc="-11137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4B20BF7F-1049-40D7-BB80-DE69B28EC6E0}" type="presOf" srcId="{D21B30FF-EBBD-45D6-970B-313BC5580403}" destId="{CB31398F-F369-44A8-B1F2-0B6C28439E66}" srcOrd="0" destOrd="0" presId="urn:microsoft.com/office/officeart/2008/layout/RadialCluster"/>
    <dgm:cxn modelId="{8DF37E9D-A2D4-4C42-A505-A0A2F208CD34}" srcId="{D21B30FF-EBBD-45D6-970B-313BC5580403}" destId="{EDCFAA6F-C4E6-4A91-9909-4A17ED6DC3D2}" srcOrd="2" destOrd="0" parTransId="{AF3B0C95-B012-4DA3-B23C-D61731203B43}" sibTransId="{003BDCA7-ABA3-4DE1-8A3F-5649B2223A86}"/>
    <dgm:cxn modelId="{BC624165-E8C9-4FC7-90A1-09D99E3EB597}" srcId="{0D4C2F06-1699-4531-A81A-1387456F13C1}" destId="{58781064-78FF-4AA6-9C68-57BE3E182F6E}" srcOrd="0" destOrd="0" parTransId="{3D6254B2-0A08-46DE-B073-07EC31D1DEEF}" sibTransId="{9656992E-5BC2-4ADE-ADA1-DD383450ED8D}"/>
    <dgm:cxn modelId="{E1A0894F-FE67-4843-A86C-1ADD66319189}" type="presOf" srcId="{58781064-78FF-4AA6-9C68-57BE3E182F6E}" destId="{728BF244-5F8E-4034-A39C-41EBDB8F5ECC}" srcOrd="0" destOrd="0" presId="urn:microsoft.com/office/officeart/2008/layout/RadialCluster"/>
    <dgm:cxn modelId="{D1A4CFFA-9BFE-41C6-95ED-0D7B3532145A}" srcId="{0D4C2F06-1699-4531-A81A-1387456F13C1}" destId="{CEAD336E-A67B-45F3-92DD-D1438DF3BAD8}" srcOrd="1" destOrd="0" parTransId="{36157E2C-BE72-494D-A3A1-613011AB8D34}" sibTransId="{5FE52AF4-9F68-40B4-89AA-0D64254AC90F}"/>
    <dgm:cxn modelId="{EA244077-17E1-4523-8401-6778109F9212}" type="presOf" srcId="{CEAD336E-A67B-45F3-92DD-D1438DF3BAD8}" destId="{19D38BF5-3E18-49CD-A85D-91F5051AC2CD}" srcOrd="0" destOrd="0" presId="urn:microsoft.com/office/officeart/2008/layout/RadialCluster"/>
    <dgm:cxn modelId="{2ED90610-D483-4D68-AAAC-7CAC1F91617C}" srcId="{D21B30FF-EBBD-45D6-970B-313BC5580403}" destId="{0D4C2F06-1699-4531-A81A-1387456F13C1}" srcOrd="0" destOrd="0" parTransId="{6AB3F660-DC67-4EB4-B9FF-070248BC3B4F}" sibTransId="{E9DF9511-325F-4505-B069-7391F3830518}"/>
    <dgm:cxn modelId="{3B4449F9-5A24-4E54-9C80-1FBDD03880A1}" srcId="{D21B30FF-EBBD-45D6-970B-313BC5580403}" destId="{36AAFC96-34B7-4205-8A6A-7B9B91548D1D}" srcOrd="3" destOrd="0" parTransId="{BFD8EFCD-09FC-4925-80C3-99DADAA1EAAF}" sibTransId="{AA406179-0631-4297-BB2F-AB9C9FDCD57C}"/>
    <dgm:cxn modelId="{E2372BF6-AED3-41EA-AEC2-84A5BC521F5D}" type="presOf" srcId="{3D6254B2-0A08-46DE-B073-07EC31D1DEEF}" destId="{932DF146-D572-476F-B179-F87855E613FE}" srcOrd="0" destOrd="0" presId="urn:microsoft.com/office/officeart/2008/layout/RadialCluster"/>
    <dgm:cxn modelId="{D8F9D6FB-3AE6-471D-8CA2-2D25FCECA6D3}" type="presOf" srcId="{36157E2C-BE72-494D-A3A1-613011AB8D34}" destId="{9212C62E-377F-4B4A-B076-6DC525E9D4BA}" srcOrd="0" destOrd="0" presId="urn:microsoft.com/office/officeart/2008/layout/RadialCluster"/>
    <dgm:cxn modelId="{815A0DDC-1DC4-4CE5-B52E-57B552F134FA}" type="presOf" srcId="{0D4C2F06-1699-4531-A81A-1387456F13C1}" destId="{A5EB9053-B423-487F-843E-F9000E7D2C2B}" srcOrd="0" destOrd="0" presId="urn:microsoft.com/office/officeart/2008/layout/RadialCluster"/>
    <dgm:cxn modelId="{7388F355-58A8-48DF-A44B-AF132F6194F3}" srcId="{D21B30FF-EBBD-45D6-970B-313BC5580403}" destId="{DB97AFF8-64D4-426E-9E24-45754B827C25}" srcOrd="1" destOrd="0" parTransId="{29E70F04-8C68-4D48-B74F-7EB511531BE5}" sibTransId="{1948B59D-3F3D-475B-A799-6E60F387BCD5}"/>
    <dgm:cxn modelId="{C2B10456-3812-4871-81F8-55FF2F036C95}" type="presParOf" srcId="{CB31398F-F369-44A8-B1F2-0B6C28439E66}" destId="{E5E43CFD-2A73-4CF6-9F6A-15040E60F165}" srcOrd="0" destOrd="0" presId="urn:microsoft.com/office/officeart/2008/layout/RadialCluster"/>
    <dgm:cxn modelId="{4BF288CB-2643-4FCD-BADE-B19D9DE85D65}" type="presParOf" srcId="{E5E43CFD-2A73-4CF6-9F6A-15040E60F165}" destId="{A5EB9053-B423-487F-843E-F9000E7D2C2B}" srcOrd="0" destOrd="0" presId="urn:microsoft.com/office/officeart/2008/layout/RadialCluster"/>
    <dgm:cxn modelId="{B30A2128-E21C-4660-A928-B872CCCF16D4}" type="presParOf" srcId="{E5E43CFD-2A73-4CF6-9F6A-15040E60F165}" destId="{932DF146-D572-476F-B179-F87855E613FE}" srcOrd="1" destOrd="0" presId="urn:microsoft.com/office/officeart/2008/layout/RadialCluster"/>
    <dgm:cxn modelId="{F41336C6-8837-4F01-93A7-3F4B69BA3350}" type="presParOf" srcId="{E5E43CFD-2A73-4CF6-9F6A-15040E60F165}" destId="{728BF244-5F8E-4034-A39C-41EBDB8F5ECC}" srcOrd="2" destOrd="0" presId="urn:microsoft.com/office/officeart/2008/layout/RadialCluster"/>
    <dgm:cxn modelId="{A4562A65-F975-4F05-AAF5-84BF99B11C89}" type="presParOf" srcId="{E5E43CFD-2A73-4CF6-9F6A-15040E60F165}" destId="{9212C62E-377F-4B4A-B076-6DC525E9D4BA}" srcOrd="3" destOrd="0" presId="urn:microsoft.com/office/officeart/2008/layout/RadialCluster"/>
    <dgm:cxn modelId="{CACBDD8F-FE4B-496E-97E3-4FA5FB3B6037}" type="presParOf" srcId="{E5E43CFD-2A73-4CF6-9F6A-15040E60F165}" destId="{19D38BF5-3E18-49CD-A85D-91F5051AC2CD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90F313-CFF3-487E-81F4-20D09B1AB3CA}" type="doc">
      <dgm:prSet loTypeId="urn:microsoft.com/office/officeart/2009/layout/CircleArrowProcess" loCatId="process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pt-PT"/>
        </a:p>
      </dgm:t>
    </dgm:pt>
    <dgm:pt modelId="{3D72A846-7A86-4A26-8EA3-EED0B3AE116D}">
      <dgm:prSet phldrT="[Texto]" custT="1"/>
      <dgm:spPr/>
      <dgm:t>
        <a:bodyPr/>
        <a:lstStyle/>
        <a:p>
          <a:pPr algn="ctr"/>
          <a:r>
            <a:rPr lang="pt-PT" sz="2000" dirty="0" smtClean="0">
              <a:latin typeface="Comic Sans MS" pitchFamily="66" charset="0"/>
            </a:rPr>
            <a:t>Na água, há cerca de 3800 Milhões de Anos</a:t>
          </a:r>
          <a:endParaRPr lang="pt-PT" sz="2000" dirty="0">
            <a:latin typeface="Comic Sans MS" pitchFamily="66" charset="0"/>
          </a:endParaRPr>
        </a:p>
      </dgm:t>
    </dgm:pt>
    <dgm:pt modelId="{2672B2D5-F98D-4F53-8293-2BD0158143CA}" type="parTrans" cxnId="{7CF47257-D9D3-4315-BA9B-97FD8EAF7D98}">
      <dgm:prSet/>
      <dgm:spPr/>
      <dgm:t>
        <a:bodyPr/>
        <a:lstStyle/>
        <a:p>
          <a:pPr algn="ctr"/>
          <a:endParaRPr lang="pt-PT"/>
        </a:p>
      </dgm:t>
    </dgm:pt>
    <dgm:pt modelId="{3E6EBDE2-FA86-4651-AB49-AF04DE29A8AA}" type="sibTrans" cxnId="{7CF47257-D9D3-4315-BA9B-97FD8EAF7D98}">
      <dgm:prSet/>
      <dgm:spPr/>
      <dgm:t>
        <a:bodyPr/>
        <a:lstStyle/>
        <a:p>
          <a:pPr algn="ctr"/>
          <a:endParaRPr lang="pt-PT"/>
        </a:p>
      </dgm:t>
    </dgm:pt>
    <dgm:pt modelId="{9FCB197E-400F-4320-9FCA-6FBF3225220B}">
      <dgm:prSet phldrT="[Texto]" custT="1"/>
      <dgm:spPr/>
      <dgm:t>
        <a:bodyPr/>
        <a:lstStyle/>
        <a:p>
          <a:pPr algn="ctr"/>
          <a:r>
            <a:rPr lang="pt-PT" sz="2000" dirty="0" smtClean="0">
              <a:latin typeface="Comic Sans MS" pitchFamily="66" charset="0"/>
            </a:rPr>
            <a:t>Primeiros seres vivos eram unicelulares (bactérias e algas azuis)</a:t>
          </a:r>
          <a:endParaRPr lang="pt-PT" sz="2000" dirty="0">
            <a:latin typeface="Comic Sans MS" pitchFamily="66" charset="0"/>
          </a:endParaRPr>
        </a:p>
      </dgm:t>
    </dgm:pt>
    <dgm:pt modelId="{DE9E8EEA-E453-43BE-9A4E-309FD563B4F2}" type="parTrans" cxnId="{232AC872-7D78-407E-BECF-39EC00C4F4C5}">
      <dgm:prSet/>
      <dgm:spPr/>
      <dgm:t>
        <a:bodyPr/>
        <a:lstStyle/>
        <a:p>
          <a:pPr algn="ctr"/>
          <a:endParaRPr lang="pt-PT"/>
        </a:p>
      </dgm:t>
    </dgm:pt>
    <dgm:pt modelId="{BC2A51ED-1F47-4875-8F20-73EE5891DC33}" type="sibTrans" cxnId="{232AC872-7D78-407E-BECF-39EC00C4F4C5}">
      <dgm:prSet/>
      <dgm:spPr/>
      <dgm:t>
        <a:bodyPr/>
        <a:lstStyle/>
        <a:p>
          <a:pPr algn="ctr"/>
          <a:endParaRPr lang="pt-PT"/>
        </a:p>
      </dgm:t>
    </dgm:pt>
    <dgm:pt modelId="{92842835-53AC-4422-B9B0-3AB20DBCF9C0}">
      <dgm:prSet phldrT="[Texto]" custT="1"/>
      <dgm:spPr/>
      <dgm:t>
        <a:bodyPr/>
        <a:lstStyle/>
        <a:p>
          <a:pPr algn="ctr"/>
          <a:r>
            <a:rPr lang="pt-PT" sz="2000" dirty="0" smtClean="0">
              <a:latin typeface="Comic Sans MS" pitchFamily="66" charset="0"/>
            </a:rPr>
            <a:t>Os seres vivos evoluíram e espalharam-se pelos oceanos e continentes</a:t>
          </a:r>
          <a:endParaRPr lang="pt-PT" sz="2000" dirty="0">
            <a:latin typeface="Comic Sans MS" pitchFamily="66" charset="0"/>
          </a:endParaRPr>
        </a:p>
      </dgm:t>
    </dgm:pt>
    <dgm:pt modelId="{66296FF3-D462-4E22-88E0-98DD3B144710}" type="parTrans" cxnId="{A2153AF3-8A83-4228-993A-FDE82613405A}">
      <dgm:prSet/>
      <dgm:spPr/>
      <dgm:t>
        <a:bodyPr/>
        <a:lstStyle/>
        <a:p>
          <a:pPr algn="ctr"/>
          <a:endParaRPr lang="pt-PT"/>
        </a:p>
      </dgm:t>
    </dgm:pt>
    <dgm:pt modelId="{44F07E81-7C57-480E-B341-723C0F13D073}" type="sibTrans" cxnId="{A2153AF3-8A83-4228-993A-FDE82613405A}">
      <dgm:prSet/>
      <dgm:spPr/>
      <dgm:t>
        <a:bodyPr/>
        <a:lstStyle/>
        <a:p>
          <a:pPr algn="ctr"/>
          <a:endParaRPr lang="pt-PT"/>
        </a:p>
      </dgm:t>
    </dgm:pt>
    <dgm:pt modelId="{D0D62078-A30F-49CC-B4D1-D777B5A5A4AB}" type="pres">
      <dgm:prSet presAssocID="{ED90F313-CFF3-487E-81F4-20D09B1AB3CA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pt-PT"/>
        </a:p>
      </dgm:t>
    </dgm:pt>
    <dgm:pt modelId="{11F8E849-D908-4A63-B97F-5E541044FBF1}" type="pres">
      <dgm:prSet presAssocID="{3D72A846-7A86-4A26-8EA3-EED0B3AE116D}" presName="Accent1" presStyleCnt="0"/>
      <dgm:spPr/>
      <dgm:t>
        <a:bodyPr/>
        <a:lstStyle/>
        <a:p>
          <a:endParaRPr lang="pt-PT"/>
        </a:p>
      </dgm:t>
    </dgm:pt>
    <dgm:pt modelId="{68D22B51-64B1-436F-85B5-9F2B029DD8E5}" type="pres">
      <dgm:prSet presAssocID="{3D72A846-7A86-4A26-8EA3-EED0B3AE116D}" presName="Accent" presStyleLbl="node1" presStyleIdx="0" presStyleCnt="3"/>
      <dgm:spPr/>
      <dgm:t>
        <a:bodyPr/>
        <a:lstStyle/>
        <a:p>
          <a:endParaRPr lang="pt-PT"/>
        </a:p>
      </dgm:t>
    </dgm:pt>
    <dgm:pt modelId="{5CC1CBC2-9067-404E-A4A7-C05C48E7B0AF}" type="pres">
      <dgm:prSet presAssocID="{3D72A846-7A86-4A26-8EA3-EED0B3AE116D}" presName="Parent1" presStyleLbl="revTx" presStyleIdx="0" presStyleCnt="3" custScaleX="49690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A61F896-496E-4A26-A7D0-4AE90C74C611}" type="pres">
      <dgm:prSet presAssocID="{9FCB197E-400F-4320-9FCA-6FBF3225220B}" presName="Accent2" presStyleCnt="0"/>
      <dgm:spPr/>
      <dgm:t>
        <a:bodyPr/>
        <a:lstStyle/>
        <a:p>
          <a:endParaRPr lang="pt-PT"/>
        </a:p>
      </dgm:t>
    </dgm:pt>
    <dgm:pt modelId="{05A186D9-EFFB-409B-ACC1-59352BF377DF}" type="pres">
      <dgm:prSet presAssocID="{9FCB197E-400F-4320-9FCA-6FBF3225220B}" presName="Accent" presStyleLbl="node1" presStyleIdx="1" presStyleCnt="3"/>
      <dgm:spPr/>
      <dgm:t>
        <a:bodyPr/>
        <a:lstStyle/>
        <a:p>
          <a:endParaRPr lang="pt-PT"/>
        </a:p>
      </dgm:t>
    </dgm:pt>
    <dgm:pt modelId="{2772B6E0-374D-4662-892F-D44A74AB86D0}" type="pres">
      <dgm:prSet presAssocID="{9FCB197E-400F-4320-9FCA-6FBF3225220B}" presName="Parent2" presStyleLbl="revTx" presStyleIdx="1" presStyleCnt="3" custScaleX="741959" custLinFactNeighborX="25008" custLinFactNeighborY="-385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55AB398-6613-4FAC-BE22-623D566F15F4}" type="pres">
      <dgm:prSet presAssocID="{92842835-53AC-4422-B9B0-3AB20DBCF9C0}" presName="Accent3" presStyleCnt="0"/>
      <dgm:spPr/>
      <dgm:t>
        <a:bodyPr/>
        <a:lstStyle/>
        <a:p>
          <a:endParaRPr lang="pt-PT"/>
        </a:p>
      </dgm:t>
    </dgm:pt>
    <dgm:pt modelId="{48F09656-5A66-4A9A-AA8C-88CA6FCF3BBA}" type="pres">
      <dgm:prSet presAssocID="{92842835-53AC-4422-B9B0-3AB20DBCF9C0}" presName="Accent" presStyleLbl="node1" presStyleIdx="2" presStyleCnt="3"/>
      <dgm:spPr/>
      <dgm:t>
        <a:bodyPr/>
        <a:lstStyle/>
        <a:p>
          <a:endParaRPr lang="pt-PT"/>
        </a:p>
      </dgm:t>
    </dgm:pt>
    <dgm:pt modelId="{D44DD79A-6F9D-4AC0-B8D3-126D284A39B6}" type="pres">
      <dgm:prSet presAssocID="{92842835-53AC-4422-B9B0-3AB20DBCF9C0}" presName="Parent3" presStyleLbl="revTx" presStyleIdx="2" presStyleCnt="3" custScaleX="768457" custLinFactNeighborX="-12095" custLinFactNeighborY="-1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A2153AF3-8A83-4228-993A-FDE82613405A}" srcId="{ED90F313-CFF3-487E-81F4-20D09B1AB3CA}" destId="{92842835-53AC-4422-B9B0-3AB20DBCF9C0}" srcOrd="2" destOrd="0" parTransId="{66296FF3-D462-4E22-88E0-98DD3B144710}" sibTransId="{44F07E81-7C57-480E-B341-723C0F13D073}"/>
    <dgm:cxn modelId="{7CF47257-D9D3-4315-BA9B-97FD8EAF7D98}" srcId="{ED90F313-CFF3-487E-81F4-20D09B1AB3CA}" destId="{3D72A846-7A86-4A26-8EA3-EED0B3AE116D}" srcOrd="0" destOrd="0" parTransId="{2672B2D5-F98D-4F53-8293-2BD0158143CA}" sibTransId="{3E6EBDE2-FA86-4651-AB49-AF04DE29A8AA}"/>
    <dgm:cxn modelId="{841483FB-93EA-41AD-AF15-61A2F51FA920}" type="presOf" srcId="{3D72A846-7A86-4A26-8EA3-EED0B3AE116D}" destId="{5CC1CBC2-9067-404E-A4A7-C05C48E7B0AF}" srcOrd="0" destOrd="0" presId="urn:microsoft.com/office/officeart/2009/layout/CircleArrowProcess"/>
    <dgm:cxn modelId="{ED905323-E8FB-4705-B414-B793D8583C09}" type="presOf" srcId="{92842835-53AC-4422-B9B0-3AB20DBCF9C0}" destId="{D44DD79A-6F9D-4AC0-B8D3-126D284A39B6}" srcOrd="0" destOrd="0" presId="urn:microsoft.com/office/officeart/2009/layout/CircleArrowProcess"/>
    <dgm:cxn modelId="{25E7AE37-EB60-4547-B158-FD3EF2437503}" type="presOf" srcId="{9FCB197E-400F-4320-9FCA-6FBF3225220B}" destId="{2772B6E0-374D-4662-892F-D44A74AB86D0}" srcOrd="0" destOrd="0" presId="urn:microsoft.com/office/officeart/2009/layout/CircleArrowProcess"/>
    <dgm:cxn modelId="{BF7CE408-C7C8-40D2-9327-7C93C9248E8A}" type="presOf" srcId="{ED90F313-CFF3-487E-81F4-20D09B1AB3CA}" destId="{D0D62078-A30F-49CC-B4D1-D777B5A5A4AB}" srcOrd="0" destOrd="0" presId="urn:microsoft.com/office/officeart/2009/layout/CircleArrowProcess"/>
    <dgm:cxn modelId="{232AC872-7D78-407E-BECF-39EC00C4F4C5}" srcId="{ED90F313-CFF3-487E-81F4-20D09B1AB3CA}" destId="{9FCB197E-400F-4320-9FCA-6FBF3225220B}" srcOrd="1" destOrd="0" parTransId="{DE9E8EEA-E453-43BE-9A4E-309FD563B4F2}" sibTransId="{BC2A51ED-1F47-4875-8F20-73EE5891DC33}"/>
    <dgm:cxn modelId="{4F3F6C39-7661-4401-A332-3C139F6674DB}" type="presParOf" srcId="{D0D62078-A30F-49CC-B4D1-D777B5A5A4AB}" destId="{11F8E849-D908-4A63-B97F-5E541044FBF1}" srcOrd="0" destOrd="0" presId="urn:microsoft.com/office/officeart/2009/layout/CircleArrowProcess"/>
    <dgm:cxn modelId="{E41B9E11-CBBC-4439-B281-6DE716CD5C92}" type="presParOf" srcId="{11F8E849-D908-4A63-B97F-5E541044FBF1}" destId="{68D22B51-64B1-436F-85B5-9F2B029DD8E5}" srcOrd="0" destOrd="0" presId="urn:microsoft.com/office/officeart/2009/layout/CircleArrowProcess"/>
    <dgm:cxn modelId="{968FC583-8F3D-43C7-9EB4-3E349C1BBE44}" type="presParOf" srcId="{D0D62078-A30F-49CC-B4D1-D777B5A5A4AB}" destId="{5CC1CBC2-9067-404E-A4A7-C05C48E7B0AF}" srcOrd="1" destOrd="0" presId="urn:microsoft.com/office/officeart/2009/layout/CircleArrowProcess"/>
    <dgm:cxn modelId="{2A9309DB-A879-4BAA-812A-B6B233974D85}" type="presParOf" srcId="{D0D62078-A30F-49CC-B4D1-D777B5A5A4AB}" destId="{8A61F896-496E-4A26-A7D0-4AE90C74C611}" srcOrd="2" destOrd="0" presId="urn:microsoft.com/office/officeart/2009/layout/CircleArrowProcess"/>
    <dgm:cxn modelId="{707CF7BD-6773-4CD0-AED4-D670038F59AF}" type="presParOf" srcId="{8A61F896-496E-4A26-A7D0-4AE90C74C611}" destId="{05A186D9-EFFB-409B-ACC1-59352BF377DF}" srcOrd="0" destOrd="0" presId="urn:microsoft.com/office/officeart/2009/layout/CircleArrowProcess"/>
    <dgm:cxn modelId="{4E015ED0-59E3-4727-B467-A91E803D6BD7}" type="presParOf" srcId="{D0D62078-A30F-49CC-B4D1-D777B5A5A4AB}" destId="{2772B6E0-374D-4662-892F-D44A74AB86D0}" srcOrd="3" destOrd="0" presId="urn:microsoft.com/office/officeart/2009/layout/CircleArrowProcess"/>
    <dgm:cxn modelId="{C518A0D6-DA03-48D1-96E8-14CF5E9B13A0}" type="presParOf" srcId="{D0D62078-A30F-49CC-B4D1-D777B5A5A4AB}" destId="{B55AB398-6613-4FAC-BE22-623D566F15F4}" srcOrd="4" destOrd="0" presId="urn:microsoft.com/office/officeart/2009/layout/CircleArrowProcess"/>
    <dgm:cxn modelId="{3090D0DE-DE80-408E-B47D-A5E7935606F2}" type="presParOf" srcId="{B55AB398-6613-4FAC-BE22-623D566F15F4}" destId="{48F09656-5A66-4A9A-AA8C-88CA6FCF3BBA}" srcOrd="0" destOrd="0" presId="urn:microsoft.com/office/officeart/2009/layout/CircleArrowProcess"/>
    <dgm:cxn modelId="{B5451542-D8A5-4083-9C41-62055030A38F}" type="presParOf" srcId="{D0D62078-A30F-49CC-B4D1-D777B5A5A4AB}" destId="{D44DD79A-6F9D-4AC0-B8D3-126D284A39B6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EF39ED-89B1-43F5-B35C-F3753E9B0987}" type="doc">
      <dgm:prSet loTypeId="urn:microsoft.com/office/officeart/2005/8/layout/cycle7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C3AB3A42-A3D8-4E5C-A0CB-C7A4A062F358}">
      <dgm:prSet phldrT="[Texto]"/>
      <dgm:spPr/>
      <dgm:t>
        <a:bodyPr/>
        <a:lstStyle/>
        <a:p>
          <a:r>
            <a:rPr lang="pt-PT" b="1" dirty="0" smtClean="0">
              <a:latin typeface="Kristen ITC" pitchFamily="66" charset="0"/>
            </a:rPr>
            <a:t>Biodiversidade</a:t>
          </a:r>
          <a:endParaRPr lang="pt-PT" b="1" dirty="0">
            <a:latin typeface="Kristen ITC" pitchFamily="66" charset="0"/>
          </a:endParaRPr>
        </a:p>
      </dgm:t>
    </dgm:pt>
    <dgm:pt modelId="{600631D4-8096-4F7B-9EE7-C2B01AC2D9B0}" type="parTrans" cxnId="{D2485666-9953-4192-8F70-443B4B63CF31}">
      <dgm:prSet/>
      <dgm:spPr/>
      <dgm:t>
        <a:bodyPr/>
        <a:lstStyle/>
        <a:p>
          <a:endParaRPr lang="pt-PT"/>
        </a:p>
      </dgm:t>
    </dgm:pt>
    <dgm:pt modelId="{7B2712E9-190D-47F8-9C78-3603481DE665}" type="sibTrans" cxnId="{D2485666-9953-4192-8F70-443B4B63CF31}">
      <dgm:prSet/>
      <dgm:spPr/>
      <dgm:t>
        <a:bodyPr/>
        <a:lstStyle/>
        <a:p>
          <a:endParaRPr lang="pt-PT" dirty="0"/>
        </a:p>
      </dgm:t>
    </dgm:pt>
    <dgm:pt modelId="{359A8E75-1DA3-4B28-8784-B5257136D34F}">
      <dgm:prSet phldrT="[Texto]"/>
      <dgm:spPr/>
      <dgm:t>
        <a:bodyPr/>
        <a:lstStyle/>
        <a:p>
          <a:r>
            <a:rPr lang="pt-PT" b="1" dirty="0" smtClean="0">
              <a:latin typeface="Kristen ITC" pitchFamily="66" charset="0"/>
            </a:rPr>
            <a:t>“Diversidade”</a:t>
          </a:r>
        </a:p>
        <a:p>
          <a:r>
            <a:rPr lang="pt-PT" dirty="0" smtClean="0">
              <a:latin typeface="Kristen ITC" pitchFamily="66" charset="0"/>
            </a:rPr>
            <a:t>Significa variedade</a:t>
          </a:r>
          <a:endParaRPr lang="pt-PT" dirty="0">
            <a:latin typeface="Kristen ITC" pitchFamily="66" charset="0"/>
          </a:endParaRPr>
        </a:p>
      </dgm:t>
    </dgm:pt>
    <dgm:pt modelId="{BD8556AE-3B72-4651-A4E0-D7FB947B3350}" type="parTrans" cxnId="{228F236F-D74E-418D-AD74-CE846950D2D0}">
      <dgm:prSet/>
      <dgm:spPr/>
      <dgm:t>
        <a:bodyPr/>
        <a:lstStyle/>
        <a:p>
          <a:endParaRPr lang="pt-PT"/>
        </a:p>
      </dgm:t>
    </dgm:pt>
    <dgm:pt modelId="{502B86F4-0CE7-4518-89BE-E8E52290B9D2}" type="sibTrans" cxnId="{228F236F-D74E-418D-AD74-CE846950D2D0}">
      <dgm:prSet/>
      <dgm:spPr/>
      <dgm:t>
        <a:bodyPr/>
        <a:lstStyle/>
        <a:p>
          <a:endParaRPr lang="pt-PT" dirty="0"/>
        </a:p>
      </dgm:t>
    </dgm:pt>
    <dgm:pt modelId="{5FE8FD8D-5E02-4D7A-A442-7271E03E11A5}">
      <dgm:prSet phldrT="[Texto]" custT="1"/>
      <dgm:spPr/>
      <dgm:t>
        <a:bodyPr/>
        <a:lstStyle/>
        <a:p>
          <a:r>
            <a:rPr lang="pt-PT" sz="2400" b="1" dirty="0" smtClean="0">
              <a:latin typeface="Kristen ITC" pitchFamily="66" charset="0"/>
            </a:rPr>
            <a:t>“Bio”</a:t>
          </a:r>
        </a:p>
        <a:p>
          <a:r>
            <a:rPr lang="pt-PT" sz="2100" dirty="0" smtClean="0">
              <a:latin typeface="Kristen ITC" pitchFamily="66" charset="0"/>
            </a:rPr>
            <a:t>Significa vida</a:t>
          </a:r>
          <a:endParaRPr lang="pt-PT" sz="2100" dirty="0">
            <a:latin typeface="Kristen ITC" pitchFamily="66" charset="0"/>
          </a:endParaRPr>
        </a:p>
      </dgm:t>
    </dgm:pt>
    <dgm:pt modelId="{9E151E6C-4DD5-470E-8D44-B0F484025975}" type="parTrans" cxnId="{0F2C17EF-D625-4F62-8BDD-D1820DBFC5B6}">
      <dgm:prSet/>
      <dgm:spPr/>
      <dgm:t>
        <a:bodyPr/>
        <a:lstStyle/>
        <a:p>
          <a:endParaRPr lang="pt-PT"/>
        </a:p>
      </dgm:t>
    </dgm:pt>
    <dgm:pt modelId="{4E5B7DB0-6D77-4D66-9C98-68B45749F9D8}" type="sibTrans" cxnId="{0F2C17EF-D625-4F62-8BDD-D1820DBFC5B6}">
      <dgm:prSet/>
      <dgm:spPr/>
      <dgm:t>
        <a:bodyPr/>
        <a:lstStyle/>
        <a:p>
          <a:endParaRPr lang="pt-PT" dirty="0"/>
        </a:p>
      </dgm:t>
    </dgm:pt>
    <dgm:pt modelId="{9B707B3D-1106-49CD-AE74-ECD4B87D542E}" type="pres">
      <dgm:prSet presAssocID="{79EF39ED-89B1-43F5-B35C-F3753E9B098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5ADA7857-3727-4971-AC7C-831AD2C9DA1B}" type="pres">
      <dgm:prSet presAssocID="{C3AB3A42-A3D8-4E5C-A0CB-C7A4A062F358}" presName="node" presStyleLbl="node1" presStyleIdx="0" presStyleCnt="3" custScaleX="112742" custScaleY="108425" custRadScaleRad="134062" custRadScaleInc="29843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936029A-3393-478D-B2BF-0CD1012A25F2}" type="pres">
      <dgm:prSet presAssocID="{7B2712E9-190D-47F8-9C78-3603481DE665}" presName="sibTrans" presStyleLbl="sibTrans2D1" presStyleIdx="0" presStyleCnt="3" custScaleX="57393" custLinFactNeighborX="4778" custLinFactNeighborY="-2610"/>
      <dgm:spPr/>
      <dgm:t>
        <a:bodyPr/>
        <a:lstStyle/>
        <a:p>
          <a:endParaRPr lang="pt-PT"/>
        </a:p>
      </dgm:t>
    </dgm:pt>
    <dgm:pt modelId="{2305B8AD-8479-43DB-A697-567017D9947E}" type="pres">
      <dgm:prSet presAssocID="{7B2712E9-190D-47F8-9C78-3603481DE665}" presName="connectorText" presStyleLbl="sibTrans2D1" presStyleIdx="0" presStyleCnt="3"/>
      <dgm:spPr/>
      <dgm:t>
        <a:bodyPr/>
        <a:lstStyle/>
        <a:p>
          <a:endParaRPr lang="pt-PT"/>
        </a:p>
      </dgm:t>
    </dgm:pt>
    <dgm:pt modelId="{21805099-C4B7-432C-A3CD-CC9D01E4E886}" type="pres">
      <dgm:prSet presAssocID="{359A8E75-1DA3-4B28-8784-B5257136D34F}" presName="node" presStyleLbl="node1" presStyleIdx="1" presStyleCnt="3" custScaleX="102641" custScaleY="139057" custRadScaleRad="140789" custRadScaleInc="-111569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FF6005F-05A4-4CB4-B19A-A52881498054}" type="pres">
      <dgm:prSet presAssocID="{502B86F4-0CE7-4518-89BE-E8E52290B9D2}" presName="sibTrans" presStyleLbl="sibTrans2D1" presStyleIdx="1" presStyleCnt="3"/>
      <dgm:spPr/>
      <dgm:t>
        <a:bodyPr/>
        <a:lstStyle/>
        <a:p>
          <a:endParaRPr lang="pt-PT"/>
        </a:p>
      </dgm:t>
    </dgm:pt>
    <dgm:pt modelId="{A1268257-5EF0-47C2-929B-7F22486550C9}" type="pres">
      <dgm:prSet presAssocID="{502B86F4-0CE7-4518-89BE-E8E52290B9D2}" presName="connectorText" presStyleLbl="sibTrans2D1" presStyleIdx="1" presStyleCnt="3"/>
      <dgm:spPr/>
      <dgm:t>
        <a:bodyPr/>
        <a:lstStyle/>
        <a:p>
          <a:endParaRPr lang="pt-PT"/>
        </a:p>
      </dgm:t>
    </dgm:pt>
    <dgm:pt modelId="{2AC7C56E-6A20-4730-890F-21780049179C}" type="pres">
      <dgm:prSet presAssocID="{5FE8FD8D-5E02-4D7A-A442-7271E03E11A5}" presName="node" presStyleLbl="node1" presStyleIdx="2" presStyleCnt="3" custScaleX="111792" custScaleY="142292" custRadScaleRad="151915" custRadScaleInc="10577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031B6BD-634A-4F1C-94BB-9C7F6F71BD9A}" type="pres">
      <dgm:prSet presAssocID="{4E5B7DB0-6D77-4D66-9C98-68B45749F9D8}" presName="sibTrans" presStyleLbl="sibTrans2D1" presStyleIdx="2" presStyleCnt="3" custScaleX="61371"/>
      <dgm:spPr/>
      <dgm:t>
        <a:bodyPr/>
        <a:lstStyle/>
        <a:p>
          <a:endParaRPr lang="pt-PT"/>
        </a:p>
      </dgm:t>
    </dgm:pt>
    <dgm:pt modelId="{7FA9D025-C8DC-4C76-9FFB-02D0F093EA14}" type="pres">
      <dgm:prSet presAssocID="{4E5B7DB0-6D77-4D66-9C98-68B45749F9D8}" presName="connectorText" presStyleLbl="sibTrans2D1" presStyleIdx="2" presStyleCnt="3"/>
      <dgm:spPr/>
      <dgm:t>
        <a:bodyPr/>
        <a:lstStyle/>
        <a:p>
          <a:endParaRPr lang="pt-PT"/>
        </a:p>
      </dgm:t>
    </dgm:pt>
  </dgm:ptLst>
  <dgm:cxnLst>
    <dgm:cxn modelId="{228F236F-D74E-418D-AD74-CE846950D2D0}" srcId="{79EF39ED-89B1-43F5-B35C-F3753E9B0987}" destId="{359A8E75-1DA3-4B28-8784-B5257136D34F}" srcOrd="1" destOrd="0" parTransId="{BD8556AE-3B72-4651-A4E0-D7FB947B3350}" sibTransId="{502B86F4-0CE7-4518-89BE-E8E52290B9D2}"/>
    <dgm:cxn modelId="{51CF4694-2E8F-4370-A456-9335BCB35C60}" type="presOf" srcId="{79EF39ED-89B1-43F5-B35C-F3753E9B0987}" destId="{9B707B3D-1106-49CD-AE74-ECD4B87D542E}" srcOrd="0" destOrd="0" presId="urn:microsoft.com/office/officeart/2005/8/layout/cycle7"/>
    <dgm:cxn modelId="{DD6C7593-ECD2-45EC-ACB1-B8CD45EE0BC0}" type="presOf" srcId="{7B2712E9-190D-47F8-9C78-3603481DE665}" destId="{2305B8AD-8479-43DB-A697-567017D9947E}" srcOrd="1" destOrd="0" presId="urn:microsoft.com/office/officeart/2005/8/layout/cycle7"/>
    <dgm:cxn modelId="{9B65F203-6A0F-413F-B702-B2A42E29158C}" type="presOf" srcId="{502B86F4-0CE7-4518-89BE-E8E52290B9D2}" destId="{A1268257-5EF0-47C2-929B-7F22486550C9}" srcOrd="1" destOrd="0" presId="urn:microsoft.com/office/officeart/2005/8/layout/cycle7"/>
    <dgm:cxn modelId="{67CCE151-F536-471A-A2C2-4C29EC9D5346}" type="presOf" srcId="{5FE8FD8D-5E02-4D7A-A442-7271E03E11A5}" destId="{2AC7C56E-6A20-4730-890F-21780049179C}" srcOrd="0" destOrd="0" presId="urn:microsoft.com/office/officeart/2005/8/layout/cycle7"/>
    <dgm:cxn modelId="{FF755DCA-21FD-417B-BAE5-A01AB9CE31D6}" type="presOf" srcId="{7B2712E9-190D-47F8-9C78-3603481DE665}" destId="{2936029A-3393-478D-B2BF-0CD1012A25F2}" srcOrd="0" destOrd="0" presId="urn:microsoft.com/office/officeart/2005/8/layout/cycle7"/>
    <dgm:cxn modelId="{1CBD6812-6331-4F19-8339-4D92B6B32DBA}" type="presOf" srcId="{359A8E75-1DA3-4B28-8784-B5257136D34F}" destId="{21805099-C4B7-432C-A3CD-CC9D01E4E886}" srcOrd="0" destOrd="0" presId="urn:microsoft.com/office/officeart/2005/8/layout/cycle7"/>
    <dgm:cxn modelId="{0F2C17EF-D625-4F62-8BDD-D1820DBFC5B6}" srcId="{79EF39ED-89B1-43F5-B35C-F3753E9B0987}" destId="{5FE8FD8D-5E02-4D7A-A442-7271E03E11A5}" srcOrd="2" destOrd="0" parTransId="{9E151E6C-4DD5-470E-8D44-B0F484025975}" sibTransId="{4E5B7DB0-6D77-4D66-9C98-68B45749F9D8}"/>
    <dgm:cxn modelId="{7F79C1EF-8E58-4C7C-9E02-2175178F7400}" type="presOf" srcId="{4E5B7DB0-6D77-4D66-9C98-68B45749F9D8}" destId="{7FA9D025-C8DC-4C76-9FFB-02D0F093EA14}" srcOrd="1" destOrd="0" presId="urn:microsoft.com/office/officeart/2005/8/layout/cycle7"/>
    <dgm:cxn modelId="{E9269490-1068-4B1A-BA52-E891D1447BE0}" type="presOf" srcId="{4E5B7DB0-6D77-4D66-9C98-68B45749F9D8}" destId="{8031B6BD-634A-4F1C-94BB-9C7F6F71BD9A}" srcOrd="0" destOrd="0" presId="urn:microsoft.com/office/officeart/2005/8/layout/cycle7"/>
    <dgm:cxn modelId="{11C6045B-EB81-4A5F-A112-1C3D148D299B}" type="presOf" srcId="{C3AB3A42-A3D8-4E5C-A0CB-C7A4A062F358}" destId="{5ADA7857-3727-4971-AC7C-831AD2C9DA1B}" srcOrd="0" destOrd="0" presId="urn:microsoft.com/office/officeart/2005/8/layout/cycle7"/>
    <dgm:cxn modelId="{D2485666-9953-4192-8F70-443B4B63CF31}" srcId="{79EF39ED-89B1-43F5-B35C-F3753E9B0987}" destId="{C3AB3A42-A3D8-4E5C-A0CB-C7A4A062F358}" srcOrd="0" destOrd="0" parTransId="{600631D4-8096-4F7B-9EE7-C2B01AC2D9B0}" sibTransId="{7B2712E9-190D-47F8-9C78-3603481DE665}"/>
    <dgm:cxn modelId="{BE0B188C-CC9C-4036-B3F3-03B23B121996}" type="presOf" srcId="{502B86F4-0CE7-4518-89BE-E8E52290B9D2}" destId="{AFF6005F-05A4-4CB4-B19A-A52881498054}" srcOrd="0" destOrd="0" presId="urn:microsoft.com/office/officeart/2005/8/layout/cycle7"/>
    <dgm:cxn modelId="{4970425C-759A-4489-9F9D-7811E5010315}" type="presParOf" srcId="{9B707B3D-1106-49CD-AE74-ECD4B87D542E}" destId="{5ADA7857-3727-4971-AC7C-831AD2C9DA1B}" srcOrd="0" destOrd="0" presId="urn:microsoft.com/office/officeart/2005/8/layout/cycle7"/>
    <dgm:cxn modelId="{9453EC13-971C-47C4-90A7-403C71687C64}" type="presParOf" srcId="{9B707B3D-1106-49CD-AE74-ECD4B87D542E}" destId="{2936029A-3393-478D-B2BF-0CD1012A25F2}" srcOrd="1" destOrd="0" presId="urn:microsoft.com/office/officeart/2005/8/layout/cycle7"/>
    <dgm:cxn modelId="{46792E87-6505-4902-BF1C-BE8FB3DCF709}" type="presParOf" srcId="{2936029A-3393-478D-B2BF-0CD1012A25F2}" destId="{2305B8AD-8479-43DB-A697-567017D9947E}" srcOrd="0" destOrd="0" presId="urn:microsoft.com/office/officeart/2005/8/layout/cycle7"/>
    <dgm:cxn modelId="{6026FCCC-BA7D-4A9F-B50D-928E8482F3C4}" type="presParOf" srcId="{9B707B3D-1106-49CD-AE74-ECD4B87D542E}" destId="{21805099-C4B7-432C-A3CD-CC9D01E4E886}" srcOrd="2" destOrd="0" presId="urn:microsoft.com/office/officeart/2005/8/layout/cycle7"/>
    <dgm:cxn modelId="{2D45D58A-A8DD-40AA-85FB-80F294CAAE13}" type="presParOf" srcId="{9B707B3D-1106-49CD-AE74-ECD4B87D542E}" destId="{AFF6005F-05A4-4CB4-B19A-A52881498054}" srcOrd="3" destOrd="0" presId="urn:microsoft.com/office/officeart/2005/8/layout/cycle7"/>
    <dgm:cxn modelId="{CC526B5D-B0AB-4BF0-8ADB-21D949B40E66}" type="presParOf" srcId="{AFF6005F-05A4-4CB4-B19A-A52881498054}" destId="{A1268257-5EF0-47C2-929B-7F22486550C9}" srcOrd="0" destOrd="0" presId="urn:microsoft.com/office/officeart/2005/8/layout/cycle7"/>
    <dgm:cxn modelId="{777F9C67-E4AB-4112-BBA0-2D3E0E3020A2}" type="presParOf" srcId="{9B707B3D-1106-49CD-AE74-ECD4B87D542E}" destId="{2AC7C56E-6A20-4730-890F-21780049179C}" srcOrd="4" destOrd="0" presId="urn:microsoft.com/office/officeart/2005/8/layout/cycle7"/>
    <dgm:cxn modelId="{08BFD3E4-8BFB-4EC8-B4A9-FFBB85A9E348}" type="presParOf" srcId="{9B707B3D-1106-49CD-AE74-ECD4B87D542E}" destId="{8031B6BD-634A-4F1C-94BB-9C7F6F71BD9A}" srcOrd="5" destOrd="0" presId="urn:microsoft.com/office/officeart/2005/8/layout/cycle7"/>
    <dgm:cxn modelId="{EAB1C338-2AC8-463A-BD49-15E58E5E576F}" type="presParOf" srcId="{8031B6BD-634A-4F1C-94BB-9C7F6F71BD9A}" destId="{7FA9D025-C8DC-4C76-9FFB-02D0F093EA14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1BA7E7-A935-49E6-89F3-1B3C667D00B6}" type="doc">
      <dgm:prSet loTypeId="urn:microsoft.com/office/officeart/2005/8/layout/pyramid2" loCatId="list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endParaRPr lang="pt-PT"/>
        </a:p>
      </dgm:t>
    </dgm:pt>
    <dgm:pt modelId="{151425DB-E1EC-493E-8FF2-7D4902A6FAD2}">
      <dgm:prSet phldrT="[Texto]" custT="1"/>
      <dgm:spPr/>
      <dgm:t>
        <a:bodyPr anchor="t"/>
        <a:lstStyle/>
        <a:p>
          <a:pPr algn="ctr"/>
          <a:r>
            <a:rPr lang="pt-PT" sz="1800" b="0" dirty="0" smtClean="0">
              <a:latin typeface="Kristen ITC" pitchFamily="66" charset="0"/>
            </a:rPr>
            <a:t>Biodiversidade é uma das propriedades fundamentais da Natureza</a:t>
          </a:r>
          <a:endParaRPr lang="pt-PT" sz="1800" b="0" dirty="0">
            <a:latin typeface="Kristen ITC" pitchFamily="66" charset="0"/>
          </a:endParaRPr>
        </a:p>
      </dgm:t>
    </dgm:pt>
    <dgm:pt modelId="{04F81719-321A-403E-9418-D4C0E5CA3E82}" type="parTrans" cxnId="{1C8CD588-5C5F-4653-A644-27AF4324D615}">
      <dgm:prSet/>
      <dgm:spPr/>
      <dgm:t>
        <a:bodyPr/>
        <a:lstStyle/>
        <a:p>
          <a:endParaRPr lang="pt-PT"/>
        </a:p>
      </dgm:t>
    </dgm:pt>
    <dgm:pt modelId="{12221050-8588-4EC0-8846-08E48200A5BA}" type="sibTrans" cxnId="{1C8CD588-5C5F-4653-A644-27AF4324D615}">
      <dgm:prSet/>
      <dgm:spPr/>
      <dgm:t>
        <a:bodyPr/>
        <a:lstStyle/>
        <a:p>
          <a:endParaRPr lang="pt-PT"/>
        </a:p>
      </dgm:t>
    </dgm:pt>
    <dgm:pt modelId="{030555AC-050D-4099-9D9D-E92C9B149C18}">
      <dgm:prSet phldrT="[Texto]" custT="1"/>
      <dgm:spPr/>
      <dgm:t>
        <a:bodyPr/>
        <a:lstStyle/>
        <a:p>
          <a:r>
            <a:rPr lang="pt-PT" sz="1800" dirty="0" smtClean="0">
              <a:latin typeface="Kristen ITC" pitchFamily="66" charset="0"/>
            </a:rPr>
            <a:t>Responsável pelo equilíbrio e estabilidade dos ecossistemas </a:t>
          </a:r>
          <a:endParaRPr lang="pt-PT" sz="1800" dirty="0">
            <a:latin typeface="Kristen ITC" pitchFamily="66" charset="0"/>
          </a:endParaRPr>
        </a:p>
      </dgm:t>
    </dgm:pt>
    <dgm:pt modelId="{79806506-7578-426C-BD7C-F38DBEB3D202}" type="parTrans" cxnId="{B39D2761-A3C8-40A8-A61C-F634664B998F}">
      <dgm:prSet/>
      <dgm:spPr/>
      <dgm:t>
        <a:bodyPr/>
        <a:lstStyle/>
        <a:p>
          <a:endParaRPr lang="pt-PT"/>
        </a:p>
      </dgm:t>
    </dgm:pt>
    <dgm:pt modelId="{65AAECBC-F125-4324-BDB5-F60AF900D359}" type="sibTrans" cxnId="{B39D2761-A3C8-40A8-A61C-F634664B998F}">
      <dgm:prSet/>
      <dgm:spPr/>
      <dgm:t>
        <a:bodyPr/>
        <a:lstStyle/>
        <a:p>
          <a:endParaRPr lang="pt-PT"/>
        </a:p>
      </dgm:t>
    </dgm:pt>
    <dgm:pt modelId="{B02A95C2-27FF-4AC1-9596-F2731B7B5592}">
      <dgm:prSet phldrT="[Texto]" custT="1"/>
      <dgm:spPr/>
      <dgm:t>
        <a:bodyPr/>
        <a:lstStyle/>
        <a:p>
          <a:r>
            <a:rPr lang="pt-PT" sz="1800" dirty="0" smtClean="0">
              <a:latin typeface="Kristen ITC" pitchFamily="66" charset="0"/>
            </a:rPr>
            <a:t>Fonte de imenso potencial de uso económico para o homem.</a:t>
          </a:r>
          <a:endParaRPr lang="pt-PT" sz="1800" dirty="0">
            <a:latin typeface="Kristen ITC" pitchFamily="66" charset="0"/>
          </a:endParaRPr>
        </a:p>
      </dgm:t>
    </dgm:pt>
    <dgm:pt modelId="{978112F4-FD24-459B-BF9D-1BA3806A33B9}" type="parTrans" cxnId="{1EB138A5-64EE-4D9B-B7D4-45D48279BB07}">
      <dgm:prSet/>
      <dgm:spPr/>
      <dgm:t>
        <a:bodyPr/>
        <a:lstStyle/>
        <a:p>
          <a:endParaRPr lang="pt-PT"/>
        </a:p>
      </dgm:t>
    </dgm:pt>
    <dgm:pt modelId="{FCD5D3D5-F98B-4621-B1C0-B83CDE0B24C4}" type="sibTrans" cxnId="{1EB138A5-64EE-4D9B-B7D4-45D48279BB07}">
      <dgm:prSet/>
      <dgm:spPr/>
      <dgm:t>
        <a:bodyPr/>
        <a:lstStyle/>
        <a:p>
          <a:endParaRPr lang="pt-PT"/>
        </a:p>
      </dgm:t>
    </dgm:pt>
    <dgm:pt modelId="{CA9A0CB7-6CDE-4C88-8CC1-C81984057141}" type="pres">
      <dgm:prSet presAssocID="{F31BA7E7-A935-49E6-89F3-1B3C667D00B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pt-PT"/>
        </a:p>
      </dgm:t>
    </dgm:pt>
    <dgm:pt modelId="{F174CAA0-01F7-43AA-80AD-41C11B8F7DDB}" type="pres">
      <dgm:prSet presAssocID="{F31BA7E7-A935-49E6-89F3-1B3C667D00B6}" presName="pyramid" presStyleLbl="node1" presStyleIdx="0" presStyleCnt="1" custLinFactNeighborX="-32553"/>
      <dgm:spPr/>
    </dgm:pt>
    <dgm:pt modelId="{86B9F85C-75F7-459E-B69C-BF2CBA0F66C0}" type="pres">
      <dgm:prSet presAssocID="{F31BA7E7-A935-49E6-89F3-1B3C667D00B6}" presName="theList" presStyleCnt="0"/>
      <dgm:spPr/>
    </dgm:pt>
    <dgm:pt modelId="{B9190D81-A0A1-40C7-84D1-1581F60F759E}" type="pres">
      <dgm:prSet presAssocID="{151425DB-E1EC-493E-8FF2-7D4902A6FAD2}" presName="aNode" presStyleLbl="fgAcc1" presStyleIdx="0" presStyleCnt="3" custScaleX="18804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C9B720C-3E78-46F9-A114-F9A39D6B3D72}" type="pres">
      <dgm:prSet presAssocID="{151425DB-E1EC-493E-8FF2-7D4902A6FAD2}" presName="aSpace" presStyleCnt="0"/>
      <dgm:spPr/>
    </dgm:pt>
    <dgm:pt modelId="{B2352C08-6CD6-4EC9-B152-ED13ED5D8D54}" type="pres">
      <dgm:prSet presAssocID="{030555AC-050D-4099-9D9D-E92C9B149C18}" presName="aNode" presStyleLbl="fgAcc1" presStyleIdx="1" presStyleCnt="3" custScaleX="18517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DBF4E42-2B43-4935-98A0-0BF01467CD6E}" type="pres">
      <dgm:prSet presAssocID="{030555AC-050D-4099-9D9D-E92C9B149C18}" presName="aSpace" presStyleCnt="0"/>
      <dgm:spPr/>
    </dgm:pt>
    <dgm:pt modelId="{F4FEDF29-5FE2-4151-94AA-CDFA59D093F5}" type="pres">
      <dgm:prSet presAssocID="{B02A95C2-27FF-4AC1-9596-F2731B7B5592}" presName="aNode" presStyleLbl="fgAcc1" presStyleIdx="2" presStyleCnt="3" custScaleX="18517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44E1070-D726-4495-9E57-803338E15A32}" type="pres">
      <dgm:prSet presAssocID="{B02A95C2-27FF-4AC1-9596-F2731B7B5592}" presName="aSpace" presStyleCnt="0"/>
      <dgm:spPr/>
    </dgm:pt>
  </dgm:ptLst>
  <dgm:cxnLst>
    <dgm:cxn modelId="{F332B3B6-0BD1-4232-B71F-D19396BF926C}" type="presOf" srcId="{151425DB-E1EC-493E-8FF2-7D4902A6FAD2}" destId="{B9190D81-A0A1-40C7-84D1-1581F60F759E}" srcOrd="0" destOrd="0" presId="urn:microsoft.com/office/officeart/2005/8/layout/pyramid2"/>
    <dgm:cxn modelId="{47B9E36F-6AB4-4B4B-BAD6-B00B2C402168}" type="presOf" srcId="{B02A95C2-27FF-4AC1-9596-F2731B7B5592}" destId="{F4FEDF29-5FE2-4151-94AA-CDFA59D093F5}" srcOrd="0" destOrd="0" presId="urn:microsoft.com/office/officeart/2005/8/layout/pyramid2"/>
    <dgm:cxn modelId="{3F7AF8BB-3B35-4C68-AFF4-AFA2A9C9ADDF}" type="presOf" srcId="{F31BA7E7-A935-49E6-89F3-1B3C667D00B6}" destId="{CA9A0CB7-6CDE-4C88-8CC1-C81984057141}" srcOrd="0" destOrd="0" presId="urn:microsoft.com/office/officeart/2005/8/layout/pyramid2"/>
    <dgm:cxn modelId="{1EB138A5-64EE-4D9B-B7D4-45D48279BB07}" srcId="{F31BA7E7-A935-49E6-89F3-1B3C667D00B6}" destId="{B02A95C2-27FF-4AC1-9596-F2731B7B5592}" srcOrd="2" destOrd="0" parTransId="{978112F4-FD24-459B-BF9D-1BA3806A33B9}" sibTransId="{FCD5D3D5-F98B-4621-B1C0-B83CDE0B24C4}"/>
    <dgm:cxn modelId="{B39D2761-A3C8-40A8-A61C-F634664B998F}" srcId="{F31BA7E7-A935-49E6-89F3-1B3C667D00B6}" destId="{030555AC-050D-4099-9D9D-E92C9B149C18}" srcOrd="1" destOrd="0" parTransId="{79806506-7578-426C-BD7C-F38DBEB3D202}" sibTransId="{65AAECBC-F125-4324-BDB5-F60AF900D359}"/>
    <dgm:cxn modelId="{0578A21C-CB01-4473-917D-278F84CE4D80}" type="presOf" srcId="{030555AC-050D-4099-9D9D-E92C9B149C18}" destId="{B2352C08-6CD6-4EC9-B152-ED13ED5D8D54}" srcOrd="0" destOrd="0" presId="urn:microsoft.com/office/officeart/2005/8/layout/pyramid2"/>
    <dgm:cxn modelId="{1C8CD588-5C5F-4653-A644-27AF4324D615}" srcId="{F31BA7E7-A935-49E6-89F3-1B3C667D00B6}" destId="{151425DB-E1EC-493E-8FF2-7D4902A6FAD2}" srcOrd="0" destOrd="0" parTransId="{04F81719-321A-403E-9418-D4C0E5CA3E82}" sibTransId="{12221050-8588-4EC0-8846-08E48200A5BA}"/>
    <dgm:cxn modelId="{4A74D6A6-9928-4CC2-8644-98591CFE5CE6}" type="presParOf" srcId="{CA9A0CB7-6CDE-4C88-8CC1-C81984057141}" destId="{F174CAA0-01F7-43AA-80AD-41C11B8F7DDB}" srcOrd="0" destOrd="0" presId="urn:microsoft.com/office/officeart/2005/8/layout/pyramid2"/>
    <dgm:cxn modelId="{82B77B7A-D63A-40D6-A7FC-2272CEB470A8}" type="presParOf" srcId="{CA9A0CB7-6CDE-4C88-8CC1-C81984057141}" destId="{86B9F85C-75F7-459E-B69C-BF2CBA0F66C0}" srcOrd="1" destOrd="0" presId="urn:microsoft.com/office/officeart/2005/8/layout/pyramid2"/>
    <dgm:cxn modelId="{01B63900-911A-4889-B4D3-98F66E86FE34}" type="presParOf" srcId="{86B9F85C-75F7-459E-B69C-BF2CBA0F66C0}" destId="{B9190D81-A0A1-40C7-84D1-1581F60F759E}" srcOrd="0" destOrd="0" presId="urn:microsoft.com/office/officeart/2005/8/layout/pyramid2"/>
    <dgm:cxn modelId="{F366509E-55AF-487C-970E-A9FE599D707E}" type="presParOf" srcId="{86B9F85C-75F7-459E-B69C-BF2CBA0F66C0}" destId="{5C9B720C-3E78-46F9-A114-F9A39D6B3D72}" srcOrd="1" destOrd="0" presId="urn:microsoft.com/office/officeart/2005/8/layout/pyramid2"/>
    <dgm:cxn modelId="{0E4E9633-7A0A-4A90-AA85-7B2BA46F3633}" type="presParOf" srcId="{86B9F85C-75F7-459E-B69C-BF2CBA0F66C0}" destId="{B2352C08-6CD6-4EC9-B152-ED13ED5D8D54}" srcOrd="2" destOrd="0" presId="urn:microsoft.com/office/officeart/2005/8/layout/pyramid2"/>
    <dgm:cxn modelId="{B7EEA2FD-B7E5-4615-85FE-B47898720EDF}" type="presParOf" srcId="{86B9F85C-75F7-459E-B69C-BF2CBA0F66C0}" destId="{1DBF4E42-2B43-4935-98A0-0BF01467CD6E}" srcOrd="3" destOrd="0" presId="urn:microsoft.com/office/officeart/2005/8/layout/pyramid2"/>
    <dgm:cxn modelId="{0EAA6772-DEC3-46C2-8E1A-E29A3BB3B3A3}" type="presParOf" srcId="{86B9F85C-75F7-459E-B69C-BF2CBA0F66C0}" destId="{F4FEDF29-5FE2-4151-94AA-CDFA59D093F5}" srcOrd="4" destOrd="0" presId="urn:microsoft.com/office/officeart/2005/8/layout/pyramid2"/>
    <dgm:cxn modelId="{CCD2F93B-9D49-4990-8128-615D6677C384}" type="presParOf" srcId="{86B9F85C-75F7-459E-B69C-BF2CBA0F66C0}" destId="{E44E1070-D726-4495-9E57-803338E15A32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22B51-64B1-436F-85B5-9F2B029DD8E5}">
      <dsp:nvSpPr>
        <dsp:cNvPr id="0" name=""/>
        <dsp:cNvSpPr/>
      </dsp:nvSpPr>
      <dsp:spPr>
        <a:xfrm>
          <a:off x="3236282" y="0"/>
          <a:ext cx="1956111" cy="195640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C1CBC2-9067-404E-A4A7-C05C48E7B0AF}">
      <dsp:nvSpPr>
        <dsp:cNvPr id="0" name=""/>
        <dsp:cNvSpPr/>
      </dsp:nvSpPr>
      <dsp:spPr>
        <a:xfrm>
          <a:off x="1902076" y="706323"/>
          <a:ext cx="4620116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>
              <a:latin typeface="Comic Sans MS" pitchFamily="66" charset="0"/>
            </a:rPr>
            <a:t>No decurso de reações químicas</a:t>
          </a:r>
          <a:endParaRPr lang="pt-PT" sz="2000" kern="1200" dirty="0">
            <a:latin typeface="Comic Sans MS" pitchFamily="66" charset="0"/>
          </a:endParaRPr>
        </a:p>
      </dsp:txBody>
      <dsp:txXfrm>
        <a:off x="1902076" y="706323"/>
        <a:ext cx="4620116" cy="543356"/>
      </dsp:txXfrm>
    </dsp:sp>
    <dsp:sp modelId="{05A186D9-EFFB-409B-ACC1-59352BF377DF}">
      <dsp:nvSpPr>
        <dsp:cNvPr id="0" name=""/>
        <dsp:cNvSpPr/>
      </dsp:nvSpPr>
      <dsp:spPr>
        <a:xfrm>
          <a:off x="2692979" y="1124102"/>
          <a:ext cx="1956111" cy="195640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72B6E0-374D-4662-892F-D44A74AB86D0}">
      <dsp:nvSpPr>
        <dsp:cNvPr id="0" name=""/>
        <dsp:cNvSpPr/>
      </dsp:nvSpPr>
      <dsp:spPr>
        <a:xfrm>
          <a:off x="1327873" y="1836927"/>
          <a:ext cx="4686324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>
              <a:latin typeface="Comic Sans MS" pitchFamily="66" charset="0"/>
            </a:rPr>
            <a:t>Que tiveram lugar no planeta Terra</a:t>
          </a:r>
          <a:endParaRPr lang="pt-PT" sz="2000" kern="1200" dirty="0">
            <a:latin typeface="Comic Sans MS" pitchFamily="66" charset="0"/>
          </a:endParaRPr>
        </a:p>
      </dsp:txBody>
      <dsp:txXfrm>
        <a:off x="1327873" y="1836927"/>
        <a:ext cx="4686324" cy="543356"/>
      </dsp:txXfrm>
    </dsp:sp>
    <dsp:sp modelId="{48F09656-5A66-4A9A-AA8C-88CA6FCF3BBA}">
      <dsp:nvSpPr>
        <dsp:cNvPr id="0" name=""/>
        <dsp:cNvSpPr/>
      </dsp:nvSpPr>
      <dsp:spPr>
        <a:xfrm>
          <a:off x="3375506" y="2382723"/>
          <a:ext cx="1680603" cy="168127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4DD79A-6F9D-4AC0-B8D3-126D284A39B6}">
      <dsp:nvSpPr>
        <dsp:cNvPr id="0" name=""/>
        <dsp:cNvSpPr/>
      </dsp:nvSpPr>
      <dsp:spPr>
        <a:xfrm>
          <a:off x="1404357" y="2969158"/>
          <a:ext cx="5620697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>
              <a:latin typeface="Comic Sans MS" pitchFamily="66" charset="0"/>
            </a:rPr>
            <a:t>Durante as primeiras fases da sua formação</a:t>
          </a:r>
          <a:endParaRPr lang="pt-PT" sz="2000" kern="1200" dirty="0">
            <a:latin typeface="Comic Sans MS" pitchFamily="66" charset="0"/>
          </a:endParaRPr>
        </a:p>
      </dsp:txBody>
      <dsp:txXfrm>
        <a:off x="1404357" y="2969158"/>
        <a:ext cx="5620697" cy="5433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EB9053-B423-487F-843E-F9000E7D2C2B}">
      <dsp:nvSpPr>
        <dsp:cNvPr id="0" name=""/>
        <dsp:cNvSpPr/>
      </dsp:nvSpPr>
      <dsp:spPr>
        <a:xfrm>
          <a:off x="2016227" y="144017"/>
          <a:ext cx="1795259" cy="121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800" kern="1200" dirty="0" smtClean="0">
              <a:latin typeface="Kristen ITC" pitchFamily="66" charset="0"/>
            </a:rPr>
            <a:t>Água do Planeta</a:t>
          </a:r>
          <a:endParaRPr lang="pt-PT" sz="2800" kern="1200" dirty="0">
            <a:latin typeface="Kristen ITC" pitchFamily="66" charset="0"/>
          </a:endParaRPr>
        </a:p>
      </dsp:txBody>
      <dsp:txXfrm>
        <a:off x="2075743" y="203533"/>
        <a:ext cx="1676227" cy="1100168"/>
      </dsp:txXfrm>
    </dsp:sp>
    <dsp:sp modelId="{932DF146-D572-476F-B179-F87855E613FE}">
      <dsp:nvSpPr>
        <dsp:cNvPr id="0" name=""/>
        <dsp:cNvSpPr/>
      </dsp:nvSpPr>
      <dsp:spPr>
        <a:xfrm rot="8651323">
          <a:off x="1703677" y="1481246"/>
          <a:ext cx="40343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3434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8BF244-5F8E-4034-A39C-41EBDB8F5ECC}">
      <dsp:nvSpPr>
        <dsp:cNvPr id="0" name=""/>
        <dsp:cNvSpPr/>
      </dsp:nvSpPr>
      <dsp:spPr>
        <a:xfrm>
          <a:off x="72003" y="1599274"/>
          <a:ext cx="2207476" cy="816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dirty="0" smtClean="0">
              <a:latin typeface="Kristen ITC" pitchFamily="66" charset="0"/>
            </a:rPr>
            <a:t>Água Salgada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dirty="0" smtClean="0">
              <a:latin typeface="Kristen ITC" pitchFamily="66" charset="0"/>
            </a:rPr>
            <a:t>97,5%</a:t>
          </a:r>
        </a:p>
      </dsp:txBody>
      <dsp:txXfrm>
        <a:off x="111879" y="1639150"/>
        <a:ext cx="2127724" cy="737112"/>
      </dsp:txXfrm>
    </dsp:sp>
    <dsp:sp modelId="{9212C62E-377F-4B4A-B076-6DC525E9D4BA}">
      <dsp:nvSpPr>
        <dsp:cNvPr id="0" name=""/>
        <dsp:cNvSpPr/>
      </dsp:nvSpPr>
      <dsp:spPr>
        <a:xfrm rot="1536825">
          <a:off x="3795882" y="1252601"/>
          <a:ext cx="31758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7588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D38BF5-3E18-49CD-A85D-91F5051AC2CD}">
      <dsp:nvSpPr>
        <dsp:cNvPr id="0" name=""/>
        <dsp:cNvSpPr/>
      </dsp:nvSpPr>
      <dsp:spPr>
        <a:xfrm>
          <a:off x="4097865" y="1291333"/>
          <a:ext cx="1579079" cy="816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dirty="0" smtClean="0">
              <a:latin typeface="Kristen ITC" pitchFamily="66" charset="0"/>
            </a:rPr>
            <a:t>Água Doce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dirty="0" smtClean="0">
              <a:latin typeface="Kristen ITC" pitchFamily="66" charset="0"/>
            </a:rPr>
            <a:t>2,5%</a:t>
          </a:r>
          <a:endParaRPr lang="pt-PT" sz="1700" kern="1200" dirty="0">
            <a:latin typeface="Kristen ITC" pitchFamily="66" charset="0"/>
          </a:endParaRPr>
        </a:p>
      </dsp:txBody>
      <dsp:txXfrm>
        <a:off x="4137741" y="1331209"/>
        <a:ext cx="1499327" cy="7371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22B51-64B1-436F-85B5-9F2B029DD8E5}">
      <dsp:nvSpPr>
        <dsp:cNvPr id="0" name=""/>
        <dsp:cNvSpPr/>
      </dsp:nvSpPr>
      <dsp:spPr>
        <a:xfrm>
          <a:off x="3397869" y="0"/>
          <a:ext cx="1956111" cy="195640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C1CBC2-9067-404E-A4A7-C05C48E7B0AF}">
      <dsp:nvSpPr>
        <dsp:cNvPr id="0" name=""/>
        <dsp:cNvSpPr/>
      </dsp:nvSpPr>
      <dsp:spPr>
        <a:xfrm>
          <a:off x="1673086" y="706323"/>
          <a:ext cx="5401270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>
              <a:latin typeface="Comic Sans MS" pitchFamily="66" charset="0"/>
            </a:rPr>
            <a:t>Na água, há cerca de 3800 Milhões de Anos</a:t>
          </a:r>
          <a:endParaRPr lang="pt-PT" sz="2000" kern="1200" dirty="0">
            <a:latin typeface="Comic Sans MS" pitchFamily="66" charset="0"/>
          </a:endParaRPr>
        </a:p>
      </dsp:txBody>
      <dsp:txXfrm>
        <a:off x="1673086" y="706323"/>
        <a:ext cx="5401270" cy="543356"/>
      </dsp:txXfrm>
    </dsp:sp>
    <dsp:sp modelId="{05A186D9-EFFB-409B-ACC1-59352BF377DF}">
      <dsp:nvSpPr>
        <dsp:cNvPr id="0" name=""/>
        <dsp:cNvSpPr/>
      </dsp:nvSpPr>
      <dsp:spPr>
        <a:xfrm>
          <a:off x="2854566" y="1124102"/>
          <a:ext cx="1956111" cy="195640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72B6E0-374D-4662-892F-D44A74AB86D0}">
      <dsp:nvSpPr>
        <dsp:cNvPr id="0" name=""/>
        <dsp:cNvSpPr/>
      </dsp:nvSpPr>
      <dsp:spPr>
        <a:xfrm>
          <a:off x="72002" y="1815976"/>
          <a:ext cx="8064899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>
              <a:latin typeface="Comic Sans MS" pitchFamily="66" charset="0"/>
            </a:rPr>
            <a:t>Primeiros seres vivos eram unicelulares (bactérias e algas azuis)</a:t>
          </a:r>
          <a:endParaRPr lang="pt-PT" sz="2000" kern="1200" dirty="0">
            <a:latin typeface="Comic Sans MS" pitchFamily="66" charset="0"/>
          </a:endParaRPr>
        </a:p>
      </dsp:txBody>
      <dsp:txXfrm>
        <a:off x="72002" y="1815976"/>
        <a:ext cx="8064899" cy="543356"/>
      </dsp:txXfrm>
    </dsp:sp>
    <dsp:sp modelId="{48F09656-5A66-4A9A-AA8C-88CA6FCF3BBA}">
      <dsp:nvSpPr>
        <dsp:cNvPr id="0" name=""/>
        <dsp:cNvSpPr/>
      </dsp:nvSpPr>
      <dsp:spPr>
        <a:xfrm>
          <a:off x="3537093" y="2382723"/>
          <a:ext cx="1680603" cy="168127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4DD79A-6F9D-4AC0-B8D3-126D284A39B6}">
      <dsp:nvSpPr>
        <dsp:cNvPr id="0" name=""/>
        <dsp:cNvSpPr/>
      </dsp:nvSpPr>
      <dsp:spPr>
        <a:xfrm>
          <a:off x="68360" y="2968104"/>
          <a:ext cx="8352925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>
              <a:latin typeface="Comic Sans MS" pitchFamily="66" charset="0"/>
            </a:rPr>
            <a:t>Os seres vivos evoluíram e espalharam-se pelos oceanos e continentes</a:t>
          </a:r>
          <a:endParaRPr lang="pt-PT" sz="2000" kern="1200" dirty="0">
            <a:latin typeface="Comic Sans MS" pitchFamily="66" charset="0"/>
          </a:endParaRPr>
        </a:p>
      </dsp:txBody>
      <dsp:txXfrm>
        <a:off x="68360" y="2968104"/>
        <a:ext cx="8352925" cy="5433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DA7857-3727-4971-AC7C-831AD2C9DA1B}">
      <dsp:nvSpPr>
        <dsp:cNvPr id="0" name=""/>
        <dsp:cNvSpPr/>
      </dsp:nvSpPr>
      <dsp:spPr>
        <a:xfrm>
          <a:off x="3008856" y="2923807"/>
          <a:ext cx="2371179" cy="11401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b="1" kern="1200" dirty="0" smtClean="0">
              <a:latin typeface="Kristen ITC" pitchFamily="66" charset="0"/>
            </a:rPr>
            <a:t>Biodiversidade</a:t>
          </a:r>
          <a:endParaRPr lang="pt-PT" sz="2200" b="1" kern="1200" dirty="0">
            <a:latin typeface="Kristen ITC" pitchFamily="66" charset="0"/>
          </a:endParaRPr>
        </a:p>
      </dsp:txBody>
      <dsp:txXfrm>
        <a:off x="3042251" y="2957202"/>
        <a:ext cx="2304389" cy="1073402"/>
      </dsp:txXfrm>
    </dsp:sp>
    <dsp:sp modelId="{2936029A-3393-478D-B2BF-0CD1012A25F2}">
      <dsp:nvSpPr>
        <dsp:cNvPr id="0" name=""/>
        <dsp:cNvSpPr/>
      </dsp:nvSpPr>
      <dsp:spPr>
        <a:xfrm rot="18531709">
          <a:off x="4881039" y="2007307"/>
          <a:ext cx="852485" cy="368058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600" kern="1200" dirty="0"/>
        </a:p>
      </dsp:txBody>
      <dsp:txXfrm>
        <a:off x="4991456" y="2080919"/>
        <a:ext cx="631651" cy="220834"/>
      </dsp:txXfrm>
    </dsp:sp>
    <dsp:sp modelId="{21805099-C4B7-432C-A3CD-CC9D01E4E886}">
      <dsp:nvSpPr>
        <dsp:cNvPr id="0" name=""/>
        <dsp:cNvSpPr/>
      </dsp:nvSpPr>
      <dsp:spPr>
        <a:xfrm>
          <a:off x="5328594" y="15761"/>
          <a:ext cx="2158736" cy="14623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b="1" kern="1200" dirty="0" smtClean="0">
              <a:latin typeface="Kristen ITC" pitchFamily="66" charset="0"/>
            </a:rPr>
            <a:t>“Diversidade”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kern="1200" dirty="0" smtClean="0">
              <a:latin typeface="Kristen ITC" pitchFamily="66" charset="0"/>
            </a:rPr>
            <a:t>Significa variedade</a:t>
          </a:r>
          <a:endParaRPr lang="pt-PT" sz="2200" kern="1200" dirty="0">
            <a:latin typeface="Kristen ITC" pitchFamily="66" charset="0"/>
          </a:endParaRPr>
        </a:p>
      </dsp:txBody>
      <dsp:txXfrm>
        <a:off x="5371424" y="58591"/>
        <a:ext cx="2073076" cy="1376657"/>
      </dsp:txXfrm>
    </dsp:sp>
    <dsp:sp modelId="{AFF6005F-05A4-4CB4-B19A-A52881498054}">
      <dsp:nvSpPr>
        <dsp:cNvPr id="0" name=""/>
        <dsp:cNvSpPr/>
      </dsp:nvSpPr>
      <dsp:spPr>
        <a:xfrm rot="10787800">
          <a:off x="3313245" y="571238"/>
          <a:ext cx="1485347" cy="368058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600" kern="1200" dirty="0"/>
        </a:p>
      </dsp:txBody>
      <dsp:txXfrm rot="10800000">
        <a:off x="3423662" y="644850"/>
        <a:ext cx="1264513" cy="220834"/>
      </dsp:txXfrm>
    </dsp:sp>
    <dsp:sp modelId="{2AC7C56E-6A20-4730-890F-21780049179C}">
      <dsp:nvSpPr>
        <dsp:cNvPr id="0" name=""/>
        <dsp:cNvSpPr/>
      </dsp:nvSpPr>
      <dsp:spPr>
        <a:xfrm>
          <a:off x="432044" y="15787"/>
          <a:ext cx="2351199" cy="1496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dirty="0" smtClean="0">
              <a:latin typeface="Kristen ITC" pitchFamily="66" charset="0"/>
            </a:rPr>
            <a:t>“Bio”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dirty="0" smtClean="0">
              <a:latin typeface="Kristen ITC" pitchFamily="66" charset="0"/>
            </a:rPr>
            <a:t>Significa vida</a:t>
          </a:r>
          <a:endParaRPr lang="pt-PT" sz="2100" kern="1200" dirty="0">
            <a:latin typeface="Kristen ITC" pitchFamily="66" charset="0"/>
          </a:endParaRPr>
        </a:p>
      </dsp:txBody>
      <dsp:txXfrm>
        <a:off x="475870" y="59613"/>
        <a:ext cx="2263547" cy="1408684"/>
      </dsp:txXfrm>
    </dsp:sp>
    <dsp:sp modelId="{8031B6BD-634A-4F1C-94BB-9C7F6F71BD9A}">
      <dsp:nvSpPr>
        <dsp:cNvPr id="0" name=""/>
        <dsp:cNvSpPr/>
      </dsp:nvSpPr>
      <dsp:spPr>
        <a:xfrm rot="2792534">
          <a:off x="2529626" y="2033936"/>
          <a:ext cx="911572" cy="368058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600" kern="1200" dirty="0"/>
        </a:p>
      </dsp:txBody>
      <dsp:txXfrm>
        <a:off x="2640043" y="2107548"/>
        <a:ext cx="690738" cy="2208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74CAA0-01F7-43AA-80AD-41C11B8F7DDB}">
      <dsp:nvSpPr>
        <dsp:cNvPr id="0" name=""/>
        <dsp:cNvSpPr/>
      </dsp:nvSpPr>
      <dsp:spPr>
        <a:xfrm>
          <a:off x="151317" y="0"/>
          <a:ext cx="4064000" cy="4064000"/>
        </a:xfrm>
        <a:prstGeom prst="triangl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190D81-A0A1-40C7-84D1-1581F60F759E}">
      <dsp:nvSpPr>
        <dsp:cNvPr id="0" name=""/>
        <dsp:cNvSpPr/>
      </dsp:nvSpPr>
      <dsp:spPr>
        <a:xfrm>
          <a:off x="2343439" y="408582"/>
          <a:ext cx="4967264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0" kern="1200" dirty="0" smtClean="0">
              <a:latin typeface="Kristen ITC" pitchFamily="66" charset="0"/>
            </a:rPr>
            <a:t>Biodiversidade é uma das propriedades fundamentais da Natureza</a:t>
          </a:r>
          <a:endParaRPr lang="pt-PT" sz="1800" b="0" kern="1200" dirty="0">
            <a:latin typeface="Kristen ITC" pitchFamily="66" charset="0"/>
          </a:endParaRPr>
        </a:p>
      </dsp:txBody>
      <dsp:txXfrm>
        <a:off x="2390401" y="455544"/>
        <a:ext cx="4873340" cy="868101"/>
      </dsp:txXfrm>
    </dsp:sp>
    <dsp:sp modelId="{B2352C08-6CD6-4EC9-B152-ED13ED5D8D54}">
      <dsp:nvSpPr>
        <dsp:cNvPr id="0" name=""/>
        <dsp:cNvSpPr/>
      </dsp:nvSpPr>
      <dsp:spPr>
        <a:xfrm>
          <a:off x="2381333" y="1490860"/>
          <a:ext cx="4891477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>
              <a:latin typeface="Kristen ITC" pitchFamily="66" charset="0"/>
            </a:rPr>
            <a:t>Responsável pelo equilíbrio e estabilidade dos ecossistemas </a:t>
          </a:r>
          <a:endParaRPr lang="pt-PT" sz="1800" kern="1200" dirty="0">
            <a:latin typeface="Kristen ITC" pitchFamily="66" charset="0"/>
          </a:endParaRPr>
        </a:p>
      </dsp:txBody>
      <dsp:txXfrm>
        <a:off x="2428295" y="1537822"/>
        <a:ext cx="4797553" cy="868101"/>
      </dsp:txXfrm>
    </dsp:sp>
    <dsp:sp modelId="{F4FEDF29-5FE2-4151-94AA-CDFA59D093F5}">
      <dsp:nvSpPr>
        <dsp:cNvPr id="0" name=""/>
        <dsp:cNvSpPr/>
      </dsp:nvSpPr>
      <dsp:spPr>
        <a:xfrm>
          <a:off x="2381333" y="2573139"/>
          <a:ext cx="4891477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>
              <a:latin typeface="Kristen ITC" pitchFamily="66" charset="0"/>
            </a:rPr>
            <a:t>Fonte de imenso potencial de uso económico para o homem.</a:t>
          </a:r>
          <a:endParaRPr lang="pt-PT" sz="1800" kern="1200" dirty="0">
            <a:latin typeface="Kristen ITC" pitchFamily="66" charset="0"/>
          </a:endParaRPr>
        </a:p>
      </dsp:txBody>
      <dsp:txXfrm>
        <a:off x="2428295" y="2620101"/>
        <a:ext cx="4797553" cy="868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47F89-B627-42DD-8530-77A68A1C20FF}" type="datetimeFigureOut">
              <a:rPr lang="pt-PT" smtClean="0"/>
              <a:t>11-05-2012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44DCE-0685-4945-8FA3-2B0EBC624D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465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E0944-2288-4814-9EAE-FD673DC05BFD}" type="datetimeFigureOut">
              <a:rPr lang="pt-PT" smtClean="0"/>
              <a:t>11-05-2012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85DF1-EC30-44DB-A20A-07443FB243FC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E0944-2288-4814-9EAE-FD673DC05BFD}" type="datetimeFigureOut">
              <a:rPr lang="pt-PT" smtClean="0"/>
              <a:t>11-05-2012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85DF1-EC30-44DB-A20A-07443FB243F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E0944-2288-4814-9EAE-FD673DC05BFD}" type="datetimeFigureOut">
              <a:rPr lang="pt-PT" smtClean="0"/>
              <a:t>11-05-2012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85DF1-EC30-44DB-A20A-07443FB243F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E0944-2288-4814-9EAE-FD673DC05BFD}" type="datetimeFigureOut">
              <a:rPr lang="pt-PT" smtClean="0"/>
              <a:t>11-05-2012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85DF1-EC30-44DB-A20A-07443FB243FC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E0944-2288-4814-9EAE-FD673DC05BFD}" type="datetimeFigureOut">
              <a:rPr lang="pt-PT" smtClean="0"/>
              <a:t>11-05-2012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85DF1-EC30-44DB-A20A-07443FB243F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E0944-2288-4814-9EAE-FD673DC05BFD}" type="datetimeFigureOut">
              <a:rPr lang="pt-PT" smtClean="0"/>
              <a:t>11-05-2012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85DF1-EC30-44DB-A20A-07443FB243FC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E0944-2288-4814-9EAE-FD673DC05BFD}" type="datetimeFigureOut">
              <a:rPr lang="pt-PT" smtClean="0"/>
              <a:t>11-05-2012</a:t>
            </a:fld>
            <a:endParaRPr lang="pt-P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85DF1-EC30-44DB-A20A-07443FB243FC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E0944-2288-4814-9EAE-FD673DC05BFD}" type="datetimeFigureOut">
              <a:rPr lang="pt-PT" smtClean="0"/>
              <a:t>11-05-2012</a:t>
            </a:fld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85DF1-EC30-44DB-A20A-07443FB243F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E0944-2288-4814-9EAE-FD673DC05BFD}" type="datetimeFigureOut">
              <a:rPr lang="pt-PT" smtClean="0"/>
              <a:t>11-05-2012</a:t>
            </a:fld>
            <a:endParaRPr lang="pt-P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85DF1-EC30-44DB-A20A-07443FB243F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E0944-2288-4814-9EAE-FD673DC05BFD}" type="datetimeFigureOut">
              <a:rPr lang="pt-PT" smtClean="0"/>
              <a:t>11-05-2012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85DF1-EC30-44DB-A20A-07443FB243F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E0944-2288-4814-9EAE-FD673DC05BFD}" type="datetimeFigureOut">
              <a:rPr lang="pt-PT" smtClean="0"/>
              <a:t>11-05-2012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85DF1-EC30-44DB-A20A-07443FB243FC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F3E0944-2288-4814-9EAE-FD673DC05BFD}" type="datetimeFigureOut">
              <a:rPr lang="pt-PT" smtClean="0"/>
              <a:t>11-05-2012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F85DF1-EC30-44DB-A20A-07443FB243FC}" type="slidenum">
              <a:rPr lang="pt-PT" smtClean="0"/>
              <a:t>‹nº›</a:t>
            </a:fld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diagramLayout" Target="../diagrams/layout2.xml"/><Relationship Id="rId7" Type="http://schemas.openxmlformats.org/officeDocument/2006/relationships/image" Target="../media/image5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2.gif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539552" y="908720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rush Script MT" pitchFamily="66" charset="0"/>
              </a:rPr>
              <a:t>A Água e  a Biodiversidade</a:t>
            </a:r>
            <a:endParaRPr lang="pt-PT" sz="6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Brush Script MT" pitchFamily="66" charset="0"/>
            </a:endParaRPr>
          </a:p>
        </p:txBody>
      </p:sp>
      <p:pic>
        <p:nvPicPr>
          <p:cNvPr id="1026" name="Picture 2" descr="http://files.pelo-pico-y-flor.com/200001279-3eab53fa0b/GifsAnimados208_png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542" y="2358255"/>
            <a:ext cx="4496956" cy="3340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www.emoticonsegifs.com/wp-content/uploads/2012/03/gifs-seta-2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742" y="6619875"/>
            <a:ext cx="952500" cy="2381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446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043608" y="322412"/>
            <a:ext cx="67024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O que é a Biodiversidade?</a:t>
            </a:r>
            <a:endParaRPr lang="pt-PT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Picture 2" descr="http://www.emoticonsegifs.com/wp-content/uploads/2012/03/gifs-seta-2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742" y="6619875"/>
            <a:ext cx="952500" cy="2381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79512" y="1309410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b="1" dirty="0" smtClean="0">
                <a:latin typeface="Kristen ITC" pitchFamily="66" charset="0"/>
              </a:rPr>
              <a:t>Biodiversidade</a:t>
            </a:r>
            <a:r>
              <a:rPr lang="pt-PT" dirty="0" smtClean="0">
                <a:latin typeface="Kristen ITC" pitchFamily="66" charset="0"/>
              </a:rPr>
              <a:t> são todas as formas de vidas que existem na Natureza.</a:t>
            </a:r>
            <a:endParaRPr lang="pt-PT" b="1" dirty="0">
              <a:latin typeface="Kristen ITC" pitchFamily="66" charset="0"/>
            </a:endParaRPr>
          </a:p>
        </p:txBody>
      </p:sp>
      <p:pic>
        <p:nvPicPr>
          <p:cNvPr id="3074" name="Picture 2" descr="http://www.iped.com.br/sie/uploads/92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651" y="1916833"/>
            <a:ext cx="4752000" cy="475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519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393592" y="322412"/>
            <a:ext cx="80025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Importância da Biodiversidade</a:t>
            </a:r>
            <a:endParaRPr lang="pt-PT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Picture 2" descr="http://www.emoticonsegifs.com/wp-content/uploads/2012/03/gifs-seta-2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742" y="6619875"/>
            <a:ext cx="952500" cy="2381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061838603"/>
              </p:ext>
            </p:extLst>
          </p:nvPr>
        </p:nvGraphicFramePr>
        <p:xfrm>
          <a:off x="179512" y="1316672"/>
          <a:ext cx="87849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1686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174CAA0-01F7-43AA-80AD-41C11B8F7D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8">
                                            <p:graphicEl>
                                              <a:dgm id="{F174CAA0-01F7-43AA-80AD-41C11B8F7D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9190D81-A0A1-40C7-84D1-1581F60F75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8">
                                            <p:graphicEl>
                                              <a:dgm id="{B9190D81-A0A1-40C7-84D1-1581F60F75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2352C08-6CD6-4EC9-B152-ED13ED5D8D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8">
                                            <p:graphicEl>
                                              <a:dgm id="{B2352C08-6CD6-4EC9-B152-ED13ED5D8D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4FEDF29-5FE2-4151-94AA-CDFA59D093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8">
                                            <p:graphicEl>
                                              <a:dgm id="{F4FEDF29-5FE2-4151-94AA-CDFA59D093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8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emoticonsegifs.com/wp-content/uploads/2012/03/gifs-seta-2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742" y="6619875"/>
            <a:ext cx="952500" cy="2381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ângulo 4"/>
          <p:cNvSpPr/>
          <p:nvPr/>
        </p:nvSpPr>
        <p:spPr>
          <a:xfrm>
            <a:off x="1457187" y="322412"/>
            <a:ext cx="58753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Água e Biodiversidade</a:t>
            </a:r>
            <a:endParaRPr lang="pt-PT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51520" y="1268760"/>
            <a:ext cx="842047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dirty="0" smtClean="0">
                <a:latin typeface="Comic Sans MS" pitchFamily="66" charset="0"/>
              </a:rPr>
              <a:t>A água é importante para a vida de todos os seres vivos, pois desempenha diversas funções essenciais:</a:t>
            </a:r>
          </a:p>
          <a:p>
            <a:pPr algn="just"/>
            <a:endParaRPr lang="pt-PT" dirty="0" smtClean="0">
              <a:latin typeface="Comic Sans MS" pitchFamily="66" charset="0"/>
            </a:endParaRPr>
          </a:p>
          <a:p>
            <a:pPr marL="285750" indent="-285750" algn="just">
              <a:buBlip>
                <a:blip r:embed="rId3"/>
              </a:buBlip>
            </a:pPr>
            <a:r>
              <a:rPr lang="pt-PT" dirty="0" smtClean="0">
                <a:latin typeface="Comic Sans MS" pitchFamily="66" charset="0"/>
              </a:rPr>
              <a:t>Transporta substâncias indispensáveis á vida;</a:t>
            </a:r>
          </a:p>
          <a:p>
            <a:pPr algn="just"/>
            <a:endParaRPr lang="pt-PT" dirty="0" smtClean="0">
              <a:latin typeface="Comic Sans MS" pitchFamily="66" charset="0"/>
            </a:endParaRPr>
          </a:p>
          <a:p>
            <a:pPr marL="285750" indent="-285750" algn="just">
              <a:buBlip>
                <a:blip r:embed="rId3"/>
              </a:buBlip>
            </a:pPr>
            <a:r>
              <a:rPr lang="pt-PT" dirty="0" smtClean="0">
                <a:latin typeface="Comic Sans MS" pitchFamily="66" charset="0"/>
              </a:rPr>
              <a:t>Mantém as células com o tamanho e forma adequados;</a:t>
            </a:r>
          </a:p>
          <a:p>
            <a:pPr algn="just"/>
            <a:endParaRPr lang="pt-PT" dirty="0" smtClean="0">
              <a:latin typeface="Comic Sans MS" pitchFamily="66" charset="0"/>
            </a:endParaRPr>
          </a:p>
          <a:p>
            <a:pPr marL="285750" indent="-285750" algn="just">
              <a:buBlip>
                <a:blip r:embed="rId3"/>
              </a:buBlip>
            </a:pPr>
            <a:r>
              <a:rPr lang="pt-PT" dirty="0" smtClean="0">
                <a:latin typeface="Comic Sans MS" pitchFamily="66" charset="0"/>
              </a:rPr>
              <a:t>Faz parte de todos os líquidos orgânicos (sangue, urina, suor, etc.);</a:t>
            </a:r>
          </a:p>
          <a:p>
            <a:pPr algn="just"/>
            <a:endParaRPr lang="pt-PT" dirty="0" smtClean="0">
              <a:latin typeface="Comic Sans MS" pitchFamily="66" charset="0"/>
            </a:endParaRPr>
          </a:p>
          <a:p>
            <a:pPr marL="285750" indent="-285750" algn="just">
              <a:buBlip>
                <a:blip r:embed="rId3"/>
              </a:buBlip>
            </a:pPr>
            <a:r>
              <a:rPr lang="pt-PT" dirty="0" smtClean="0">
                <a:latin typeface="Comic Sans MS" pitchFamily="66" charset="0"/>
              </a:rPr>
              <a:t>Regula  a temperatura do corpo;</a:t>
            </a:r>
          </a:p>
          <a:p>
            <a:pPr algn="just"/>
            <a:endParaRPr lang="pt-PT" dirty="0" smtClean="0">
              <a:latin typeface="Comic Sans MS" pitchFamily="66" charset="0"/>
            </a:endParaRPr>
          </a:p>
          <a:p>
            <a:pPr marL="285750" indent="-285750" algn="just">
              <a:buBlip>
                <a:blip r:embed="rId3"/>
              </a:buBlip>
            </a:pPr>
            <a:r>
              <a:rPr lang="pt-PT" dirty="0" smtClean="0">
                <a:latin typeface="Comic Sans MS" pitchFamily="66" charset="0"/>
              </a:rPr>
              <a:t>Intervém em todas as transformações que ocorrem no interior do organismo.</a:t>
            </a:r>
            <a:endParaRPr lang="pt-PT" dirty="0">
              <a:latin typeface="Comic Sans MS" pitchFamily="66" charset="0"/>
            </a:endParaRPr>
          </a:p>
        </p:txBody>
      </p:sp>
      <p:pic>
        <p:nvPicPr>
          <p:cNvPr id="1026" name="Picture 2" descr="http://4.bp.blogspot.com/-UcKbw_zidzE/T0mHZgRkzMI/AAAAAAAAHPo/qIelysx06r0/s1600/agu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773215"/>
            <a:ext cx="1754327" cy="18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31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emoticonsegifs.com/wp-content/uploads/2012/03/gifs-seta-2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742" y="6619875"/>
            <a:ext cx="952500" cy="2381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ângulo 4"/>
          <p:cNvSpPr/>
          <p:nvPr/>
        </p:nvSpPr>
        <p:spPr>
          <a:xfrm>
            <a:off x="1457188" y="322412"/>
            <a:ext cx="58753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Água e Biodiversidade</a:t>
            </a:r>
            <a:endParaRPr lang="pt-PT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64853" y="1268760"/>
            <a:ext cx="87849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b="1" u="sng" dirty="0" smtClean="0">
                <a:latin typeface="Comic Sans MS" pitchFamily="66" charset="0"/>
              </a:rPr>
              <a:t>Curiosidades:</a:t>
            </a:r>
          </a:p>
          <a:p>
            <a:pPr algn="just"/>
            <a:r>
              <a:rPr lang="pt-PT" dirty="0" smtClean="0">
                <a:latin typeface="Comic Sans MS" pitchFamily="66" charset="0"/>
              </a:rPr>
              <a:t>A água representa, em média, 70 a 90% do peso dos seres vivos, podendo ultrapassar os 90% para alguns animais marinhos como é o caso das medusas (95%).</a:t>
            </a:r>
          </a:p>
          <a:p>
            <a:pPr algn="just"/>
            <a:r>
              <a:rPr lang="pt-PT" dirty="0">
                <a:latin typeface="Comic Sans MS" pitchFamily="66" charset="0"/>
              </a:rPr>
              <a:t>N</a:t>
            </a:r>
            <a:r>
              <a:rPr lang="pt-PT" dirty="0" smtClean="0">
                <a:latin typeface="Comic Sans MS" pitchFamily="66" charset="0"/>
              </a:rPr>
              <a:t>o corpo humano existe, em média, 60 a 70% de água.</a:t>
            </a:r>
          </a:p>
          <a:p>
            <a:pPr algn="just"/>
            <a:r>
              <a:rPr lang="pt-PT" dirty="0" smtClean="0">
                <a:latin typeface="Comic Sans MS" pitchFamily="66" charset="0"/>
              </a:rPr>
              <a:t>Certos órgãos das plantas possuem também elevadas percentagens de água. Por exemplo a batata contém 78% de água e o tomate 95%.</a:t>
            </a:r>
            <a:endParaRPr lang="pt-PT" dirty="0">
              <a:latin typeface="Comic Sans MS" pitchFamily="66" charset="0"/>
            </a:endParaRPr>
          </a:p>
        </p:txBody>
      </p:sp>
      <p:pic>
        <p:nvPicPr>
          <p:cNvPr id="2050" name="Picture 2" descr="http://200.144.190.194/cbm/images/cebimar/artigos/recifes/reco_phylloriza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0" t="5794" r="5274" b="3546"/>
          <a:stretch/>
        </p:blipFill>
        <p:spPr bwMode="auto">
          <a:xfrm>
            <a:off x="3232597" y="3683358"/>
            <a:ext cx="2627290" cy="2640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0215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457188" y="322412"/>
            <a:ext cx="58753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Água e Biodiversidade</a:t>
            </a:r>
            <a:endParaRPr lang="pt-PT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Picture 2" descr="http://www.emoticonsegifs.com/wp-content/uploads/2012/03/gifs-seta-2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742" y="6619875"/>
            <a:ext cx="952500" cy="2381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lh5.googleusercontent.com/-Fr1nh5WR66M/TYjMS6Mtw0I/AAAAAAAABgc/xZ9eXmMod80/corpo_humano_e_a_agua_thumb%255B3%255D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" t="2714" r="2637" b="2712"/>
          <a:stretch/>
        </p:blipFill>
        <p:spPr bwMode="auto">
          <a:xfrm>
            <a:off x="2395470" y="1880315"/>
            <a:ext cx="4314423" cy="329699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787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457188" y="322412"/>
            <a:ext cx="58753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Água e Biodiversidade</a:t>
            </a:r>
            <a:endParaRPr lang="pt-PT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Picture 2" descr="http://www.emoticonsegifs.com/wp-content/uploads/2012/03/gifs-seta-2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742" y="6619875"/>
            <a:ext cx="952500" cy="2381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323528" y="1137225"/>
            <a:ext cx="834846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dirty="0" smtClean="0">
                <a:latin typeface="Jokerman" pitchFamily="82" charset="0"/>
              </a:rPr>
              <a:t>Se a água já faz parte dos seres vivos, porque é que os animais tem necessidade de a beber e as plantas de a absorver pelas raízes?</a:t>
            </a:r>
          </a:p>
          <a:p>
            <a:pPr algn="just"/>
            <a:endParaRPr lang="pt-PT" b="1" dirty="0">
              <a:latin typeface="Comic Sans MS" pitchFamily="66" charset="0"/>
            </a:endParaRPr>
          </a:p>
          <a:p>
            <a:pPr algn="just"/>
            <a:r>
              <a:rPr lang="pt-PT" dirty="0" smtClean="0">
                <a:latin typeface="Comic Sans MS" pitchFamily="66" charset="0"/>
              </a:rPr>
              <a:t>Esta necessidade acontece devido ás perdas de água que diariamente ocorrem em todos os organismos e que têm de ser repostas para que se mantenha o equilíbrio na quantidade de água no organismo, de forma a garantir o seu bom funcionamento.</a:t>
            </a:r>
          </a:p>
          <a:p>
            <a:pPr algn="just"/>
            <a:r>
              <a:rPr lang="pt-PT" dirty="0" smtClean="0">
                <a:latin typeface="Comic Sans MS" pitchFamily="66" charset="0"/>
              </a:rPr>
              <a:t>Os animais perdem água através da transpiração e da excreção. As plantas perdem  água sob a forma de vapor essencialmente através das folhas.</a:t>
            </a:r>
            <a:endParaRPr lang="pt-PT" dirty="0">
              <a:latin typeface="Comic Sans MS" pitchFamily="66" charset="0"/>
            </a:endParaRPr>
          </a:p>
        </p:txBody>
      </p:sp>
      <p:pic>
        <p:nvPicPr>
          <p:cNvPr id="4099" name="Picture 3" descr="C:\Users\Tiago\Documents\TIAGO\ESCOLA\7º ANO\C.N\IMAGENS\Água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077072"/>
            <a:ext cx="2496712" cy="2281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http://1.bp.blogspot.com/_M5V63Lp2D-o/TRK0NW0OLoI/AAAAAAAAAR4/InVWNPS4TFw/s1600/plant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77072"/>
            <a:ext cx="1643063" cy="2190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652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bonafont.com.br/wp-content/themes/bonasoul-2011/_img/tabela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34" t="6576" r="13445" b="16501"/>
          <a:stretch/>
        </p:blipFill>
        <p:spPr bwMode="auto">
          <a:xfrm>
            <a:off x="347730" y="1196752"/>
            <a:ext cx="1880315" cy="21602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emoticonsegifs.com/wp-content/uploads/2012/03/gifs-seta-2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742" y="6619875"/>
            <a:ext cx="952500" cy="2381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ângulo 5"/>
          <p:cNvSpPr/>
          <p:nvPr/>
        </p:nvSpPr>
        <p:spPr>
          <a:xfrm>
            <a:off x="1457188" y="322412"/>
            <a:ext cx="58753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Água e Biodiversidade</a:t>
            </a:r>
            <a:endParaRPr lang="pt-PT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411760" y="1196752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dirty="0" smtClean="0">
                <a:latin typeface="Comic Sans MS" pitchFamily="66" charset="0"/>
              </a:rPr>
              <a:t>O homem perde cerca de 2.000 a 2.500 ml da água do seu organismo por dia. O homem necessita de ingerir diariamente água de forma a compensar a água perdida.</a:t>
            </a:r>
          </a:p>
        </p:txBody>
      </p:sp>
      <p:pic>
        <p:nvPicPr>
          <p:cNvPr id="5125" name="Picture 5" descr="http://t0.gstatic.com/images?q=tbn:ANd9GcQNl_iUaeKdD2b8ocoPhNrQwNfNHymNQICBWf159w1jOeeZu83L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068960"/>
            <a:ext cx="4813857" cy="267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2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137136" y="322412"/>
            <a:ext cx="251543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Conclusão</a:t>
            </a:r>
            <a:endParaRPr lang="pt-PT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67544" y="1030298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pt-PT" dirty="0" smtClean="0">
                <a:latin typeface="Comic Sans MS" pitchFamily="66" charset="0"/>
              </a:rPr>
              <a:t>A água é indispensável para a existência de vida na Terra;</a:t>
            </a:r>
          </a:p>
          <a:p>
            <a:pPr algn="just"/>
            <a:endParaRPr lang="pt-PT" dirty="0" smtClean="0">
              <a:latin typeface="Comic Sans MS" pitchFamily="66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pt-PT" dirty="0" smtClean="0">
                <a:latin typeface="Comic Sans MS" pitchFamily="66" charset="0"/>
              </a:rPr>
              <a:t>Todos os seres vivos dependem da água para sobreviver e para garantir a existência da espécie;</a:t>
            </a:r>
          </a:p>
          <a:p>
            <a:pPr algn="just"/>
            <a:endParaRPr lang="pt-PT" dirty="0" smtClean="0">
              <a:latin typeface="Comic Sans MS" pitchFamily="66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pt-PT" dirty="0" smtClean="0">
                <a:latin typeface="Comic Sans MS" pitchFamily="66" charset="0"/>
              </a:rPr>
              <a:t>A água sustenta a vida;</a:t>
            </a:r>
          </a:p>
          <a:p>
            <a:pPr algn="just"/>
            <a:endParaRPr lang="pt-PT" dirty="0" smtClean="0">
              <a:latin typeface="Comic Sans MS" pitchFamily="66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pt-PT" dirty="0" smtClean="0">
                <a:latin typeface="Comic Sans MS" pitchFamily="66" charset="0"/>
              </a:rPr>
              <a:t>Apesar da sua importância, a água é um recurso que pode acabar. Por isso é importante que cada um de nós reconheça o seu valor;</a:t>
            </a:r>
          </a:p>
          <a:p>
            <a:pPr algn="just"/>
            <a:endParaRPr lang="pt-PT" dirty="0" smtClean="0">
              <a:latin typeface="Comic Sans MS" pitchFamily="66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pt-PT" dirty="0" smtClean="0">
                <a:latin typeface="Comic Sans MS" pitchFamily="66" charset="0"/>
              </a:rPr>
              <a:t>Cada um de nós tem o dever de a economizar e de a utilizar com cuidado;</a:t>
            </a:r>
          </a:p>
          <a:p>
            <a:pPr algn="just"/>
            <a:endParaRPr lang="pt-PT" dirty="0" smtClean="0">
              <a:latin typeface="Comic Sans MS" pitchFamily="66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pt-PT" dirty="0" smtClean="0">
                <a:latin typeface="Comic Sans MS" pitchFamily="66" charset="0"/>
              </a:rPr>
              <a:t>Alterar a qualidade da água é prejudicar a vida do homem e dos outros seres vivos (Biodiversidade).</a:t>
            </a:r>
          </a:p>
        </p:txBody>
      </p:sp>
      <p:pic>
        <p:nvPicPr>
          <p:cNvPr id="6" name="Picture 2" descr="http://www.emoticonsegifs.com/wp-content/uploads/2012/03/gifs-seta-2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742" y="6619875"/>
            <a:ext cx="952500" cy="2381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cienciastic.fc.ul.pt/sustentabilidade/images/stories/torneira_agu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829525"/>
            <a:ext cx="2387132" cy="179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inal de proibição 6"/>
          <p:cNvSpPr/>
          <p:nvPr/>
        </p:nvSpPr>
        <p:spPr>
          <a:xfrm>
            <a:off x="4788024" y="4829525"/>
            <a:ext cx="1800200" cy="1695819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78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39552" y="620688"/>
            <a:ext cx="77768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Snap ITC" pitchFamily="82" charset="0"/>
              </a:rPr>
              <a:t>Trabalho realizado por:</a:t>
            </a:r>
          </a:p>
          <a:p>
            <a:pPr marL="285750" indent="-285750">
              <a:buFontTx/>
              <a:buChar char="-"/>
            </a:pPr>
            <a:r>
              <a:rPr lang="pt-PT" dirty="0" smtClean="0">
                <a:latin typeface="Snap ITC" pitchFamily="82" charset="0"/>
              </a:rPr>
              <a:t>Tiago Carmona Espanhol</a:t>
            </a:r>
          </a:p>
          <a:p>
            <a:endParaRPr lang="pt-PT" dirty="0">
              <a:latin typeface="Snap ITC" pitchFamily="82" charset="0"/>
            </a:endParaRPr>
          </a:p>
          <a:p>
            <a:r>
              <a:rPr lang="pt-PT" dirty="0" smtClean="0">
                <a:latin typeface="Snap ITC" pitchFamily="82" charset="0"/>
              </a:rPr>
              <a:t>7ºB  Nº26</a:t>
            </a:r>
          </a:p>
          <a:p>
            <a:endParaRPr lang="pt-PT" dirty="0">
              <a:latin typeface="Snap ITC" pitchFamily="82" charset="0"/>
            </a:endParaRPr>
          </a:p>
          <a:p>
            <a:r>
              <a:rPr lang="pt-PT" dirty="0" smtClean="0">
                <a:latin typeface="Snap ITC" pitchFamily="82" charset="0"/>
              </a:rPr>
              <a:t>E.B. 2,3 Dr. José Jesus Neves Júnior</a:t>
            </a:r>
          </a:p>
          <a:p>
            <a:endParaRPr lang="pt-PT" dirty="0">
              <a:latin typeface="Snap ITC" pitchFamily="82" charset="0"/>
            </a:endParaRPr>
          </a:p>
        </p:txBody>
      </p:sp>
      <p:pic>
        <p:nvPicPr>
          <p:cNvPr id="7170" name="Picture 2" descr="C:\Users\Tiago\Documents\TIAGO\ESCOLA\7º ANO\C.N\IMAGENS\Cascata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3" y="2564904"/>
            <a:ext cx="4615897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83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979712" y="332656"/>
            <a:ext cx="52389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Como surgiu a água?</a:t>
            </a:r>
            <a:endParaRPr lang="pt-PT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013838405"/>
              </p:ext>
            </p:extLst>
          </p:nvPr>
        </p:nvGraphicFramePr>
        <p:xfrm>
          <a:off x="323528" y="1397000"/>
          <a:ext cx="83529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http://www.emoticonsegifs.com/wp-content/uploads/2012/03/gifs-seta-20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742" y="6619875"/>
            <a:ext cx="952500" cy="2381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32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D22B51-64B1-436F-85B5-9F2B029DD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68D22B51-64B1-436F-85B5-9F2B029DD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68D22B51-64B1-436F-85B5-9F2B029DD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68D22B51-64B1-436F-85B5-9F2B029DD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68D22B51-64B1-436F-85B5-9F2B029DD8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C1CBC2-9067-404E-A4A7-C05C48E7B0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5CC1CBC2-9067-404E-A4A7-C05C48E7B0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5CC1CBC2-9067-404E-A4A7-C05C48E7B0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5CC1CBC2-9067-404E-A4A7-C05C48E7B0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5CC1CBC2-9067-404E-A4A7-C05C48E7B0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A186D9-EFFB-409B-ACC1-59352BF377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05A186D9-EFFB-409B-ACC1-59352BF377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05A186D9-EFFB-409B-ACC1-59352BF377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05A186D9-EFFB-409B-ACC1-59352BF377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graphicEl>
                                              <a:dgm id="{05A186D9-EFFB-409B-ACC1-59352BF377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72B6E0-374D-4662-892F-D44A74AB8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2772B6E0-374D-4662-892F-D44A74AB8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2772B6E0-374D-4662-892F-D44A74AB8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2772B6E0-374D-4662-892F-D44A74AB8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graphicEl>
                                              <a:dgm id="{2772B6E0-374D-4662-892F-D44A74AB86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F09656-5A66-4A9A-AA8C-88CA6FCF3B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48F09656-5A66-4A9A-AA8C-88CA6FCF3B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48F09656-5A66-4A9A-AA8C-88CA6FCF3B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48F09656-5A66-4A9A-AA8C-88CA6FCF3B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48F09656-5A66-4A9A-AA8C-88CA6FCF3B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4DD79A-6F9D-4AC0-B8D3-126D284A39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D44DD79A-6F9D-4AC0-B8D3-126D284A39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D44DD79A-6F9D-4AC0-B8D3-126D284A39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D44DD79A-6F9D-4AC0-B8D3-126D284A39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graphicEl>
                                              <a:dgm id="{D44DD79A-6F9D-4AC0-B8D3-126D284A39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lvlAtOnc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ta para baixo 5"/>
          <p:cNvSpPr/>
          <p:nvPr/>
        </p:nvSpPr>
        <p:spPr>
          <a:xfrm>
            <a:off x="3689902" y="578297"/>
            <a:ext cx="1908212" cy="201622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7" name="CaixaDeTexto 6"/>
          <p:cNvSpPr txBox="1"/>
          <p:nvPr/>
        </p:nvSpPr>
        <p:spPr>
          <a:xfrm>
            <a:off x="2267744" y="116632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dirty="0" smtClean="0">
                <a:latin typeface="Comic Sans MS" pitchFamily="66" charset="0"/>
              </a:rPr>
              <a:t>A existência de água no planeta</a:t>
            </a:r>
            <a:endParaRPr lang="pt-PT" sz="2400" dirty="0">
              <a:latin typeface="Comic Sans MS" pitchFamily="66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528232" y="764704"/>
            <a:ext cx="216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Kristen ITC" pitchFamily="66" charset="0"/>
              </a:rPr>
              <a:t>LEVOU</a:t>
            </a:r>
            <a:endParaRPr lang="pt-PT" dirty="0">
              <a:latin typeface="Kristen ITC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860016" y="2594521"/>
            <a:ext cx="7344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dirty="0" smtClean="0">
                <a:latin typeface="Comic Sans MS" pitchFamily="66" charset="0"/>
              </a:rPr>
              <a:t>Formação da camada gasosa que rodeia a Terra</a:t>
            </a:r>
          </a:p>
          <a:p>
            <a:pPr algn="ctr"/>
            <a:r>
              <a:rPr lang="pt-PT" sz="4000" dirty="0" smtClean="0">
                <a:latin typeface="Comic Sans MS" pitchFamily="66" charset="0"/>
              </a:rPr>
              <a:t>ATMOSFERA.</a:t>
            </a:r>
            <a:endParaRPr lang="pt-PT" sz="4000" dirty="0">
              <a:latin typeface="Comic Sans MS" pitchFamily="66" charset="0"/>
            </a:endParaRPr>
          </a:p>
        </p:txBody>
      </p:sp>
      <p:pic>
        <p:nvPicPr>
          <p:cNvPr id="1026" name="Picture 2" descr="http://4.bp.blogspot.com/_m038xlY5fpE/THOnXxODswI/AAAAAAAADfI/-oPoT5pjS1k/s1600/atmosfe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697" y="3789040"/>
            <a:ext cx="3873069" cy="272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emoticonsegifs.com/wp-content/uploads/2012/03/gifs-seta-2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742" y="6619875"/>
            <a:ext cx="952500" cy="2381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604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uxograma: conexão 4"/>
          <p:cNvSpPr/>
          <p:nvPr/>
        </p:nvSpPr>
        <p:spPr>
          <a:xfrm>
            <a:off x="827584" y="3858716"/>
            <a:ext cx="2736304" cy="2711028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6000" dirty="0" smtClean="0">
                <a:latin typeface="Comic Sans MS" pitchFamily="66" charset="0"/>
              </a:rPr>
              <a:t>O</a:t>
            </a:r>
            <a:endParaRPr lang="pt-PT" sz="6000" dirty="0">
              <a:latin typeface="Comic Sans MS" pitchFamily="66" charset="0"/>
            </a:endParaRPr>
          </a:p>
        </p:txBody>
      </p:sp>
      <p:sp>
        <p:nvSpPr>
          <p:cNvPr id="6" name="Fluxograma: conexão 5"/>
          <p:cNvSpPr/>
          <p:nvPr/>
        </p:nvSpPr>
        <p:spPr>
          <a:xfrm>
            <a:off x="323528" y="5297698"/>
            <a:ext cx="1008112" cy="1008112"/>
          </a:xfrm>
          <a:prstGeom prst="flowChartConnector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dirty="0" smtClean="0">
                <a:latin typeface="Comic Sans MS" pitchFamily="66" charset="0"/>
              </a:rPr>
              <a:t>H</a:t>
            </a:r>
            <a:endParaRPr lang="pt-PT" sz="2800" dirty="0">
              <a:latin typeface="Comic Sans MS" pitchFamily="66" charset="0"/>
            </a:endParaRPr>
          </a:p>
        </p:txBody>
      </p:sp>
      <p:sp>
        <p:nvSpPr>
          <p:cNvPr id="7" name="Fluxograma: conexão 6"/>
          <p:cNvSpPr/>
          <p:nvPr/>
        </p:nvSpPr>
        <p:spPr>
          <a:xfrm>
            <a:off x="2732185" y="5605412"/>
            <a:ext cx="1122040" cy="1008112"/>
          </a:xfrm>
          <a:prstGeom prst="flowChartConnector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dirty="0" smtClean="0">
                <a:latin typeface="Comic Sans MS" pitchFamily="66" charset="0"/>
              </a:rPr>
              <a:t>H</a:t>
            </a:r>
            <a:endParaRPr lang="pt-PT" sz="2800" dirty="0">
              <a:latin typeface="Comic Sans MS" pitchFamily="66" charset="0"/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3622062" y="332656"/>
            <a:ext cx="189186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pt-PT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á</a:t>
            </a:r>
            <a:r>
              <a:rPr lang="pt-PT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gua</a:t>
            </a:r>
            <a:endParaRPr lang="pt-PT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1340768"/>
            <a:ext cx="91359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 smtClean="0">
                <a:latin typeface="Comic Sans MS" pitchFamily="66" charset="0"/>
              </a:rPr>
              <a:t>É constituída por dois elementos químicos:</a:t>
            </a:r>
          </a:p>
          <a:p>
            <a:pPr algn="ctr"/>
            <a:r>
              <a:rPr lang="pt-PT" sz="2000" b="1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O</a:t>
            </a:r>
            <a:r>
              <a:rPr lang="pt-PT" sz="20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xigénio</a:t>
            </a:r>
            <a:r>
              <a:rPr lang="pt-PT" sz="20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t-PT" sz="2000" dirty="0" smtClean="0">
                <a:latin typeface="Comic Sans MS" pitchFamily="66" charset="0"/>
              </a:rPr>
              <a:t>e </a:t>
            </a:r>
            <a:r>
              <a:rPr lang="pt-PT" sz="2000" b="1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H</a:t>
            </a:r>
            <a:r>
              <a:rPr lang="pt-PT" sz="20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idrogénio</a:t>
            </a:r>
            <a:r>
              <a:rPr lang="pt-PT" sz="2000" dirty="0" smtClean="0">
                <a:latin typeface="Comic Sans MS" pitchFamily="66" charset="0"/>
              </a:rPr>
              <a:t>.</a:t>
            </a:r>
          </a:p>
          <a:p>
            <a:pPr algn="ctr"/>
            <a:endParaRPr lang="pt-PT" sz="2000" dirty="0">
              <a:latin typeface="Comic Sans MS" pitchFamily="66" charset="0"/>
            </a:endParaRPr>
          </a:p>
          <a:p>
            <a:pPr algn="ctr"/>
            <a:r>
              <a:rPr lang="pt-PT" sz="2000" dirty="0" smtClean="0">
                <a:latin typeface="Comic Sans MS" pitchFamily="66" charset="0"/>
              </a:rPr>
              <a:t>É representada pelo símbolo químico H2O.</a:t>
            </a:r>
            <a:endParaRPr lang="pt-PT" sz="2000" dirty="0">
              <a:latin typeface="Comic Sans MS" pitchFamily="66" charset="0"/>
            </a:endParaRPr>
          </a:p>
        </p:txBody>
      </p:sp>
      <p:pic>
        <p:nvPicPr>
          <p:cNvPr id="1027" name="Picture 3" descr="C:\Users\Tiago\Documents\TIAGO\ESCOLA\7º ANO\C.N\IMAGENS\Gota de Água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698528"/>
            <a:ext cx="1875627" cy="2250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emoticonsegifs.com/wp-content/uploads/2012/03/gifs-seta-2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742" y="6619875"/>
            <a:ext cx="952500" cy="2381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04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428109" y="48940"/>
            <a:ext cx="189186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pt-PT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á</a:t>
            </a:r>
            <a:r>
              <a:rPr lang="pt-PT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gua</a:t>
            </a:r>
            <a:endParaRPr lang="pt-PT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Seta para baixo 4"/>
          <p:cNvSpPr/>
          <p:nvPr/>
        </p:nvSpPr>
        <p:spPr>
          <a:xfrm>
            <a:off x="4153159" y="756826"/>
            <a:ext cx="525771" cy="101599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275584" y="1809125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 smtClean="0">
                <a:latin typeface="Comic Sans MS" pitchFamily="66" charset="0"/>
              </a:rPr>
              <a:t>Substância que existe em maior abundância no planeta Terra.</a:t>
            </a:r>
            <a:endParaRPr lang="pt-PT" sz="2000" dirty="0">
              <a:latin typeface="Comic Sans MS" pitchFamily="66" charset="0"/>
            </a:endParaRPr>
          </a:p>
        </p:txBody>
      </p:sp>
      <p:sp>
        <p:nvSpPr>
          <p:cNvPr id="7" name="Seta para baixo 6"/>
          <p:cNvSpPr/>
          <p:nvPr/>
        </p:nvSpPr>
        <p:spPr>
          <a:xfrm>
            <a:off x="4153159" y="2209235"/>
            <a:ext cx="525771" cy="101599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8" name="CaixaDeTexto 7"/>
          <p:cNvSpPr txBox="1"/>
          <p:nvPr/>
        </p:nvSpPr>
        <p:spPr>
          <a:xfrm>
            <a:off x="275584" y="3307834"/>
            <a:ext cx="8616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Comic Sans MS" pitchFamily="66" charset="0"/>
              </a:rPr>
              <a:t>Na Natureza encontr</a:t>
            </a:r>
            <a:r>
              <a:rPr lang="pt-PT" dirty="0">
                <a:latin typeface="Comic Sans MS" pitchFamily="66" charset="0"/>
              </a:rPr>
              <a:t>a</a:t>
            </a:r>
            <a:r>
              <a:rPr lang="pt-PT" dirty="0" smtClean="0">
                <a:latin typeface="Comic Sans MS" pitchFamily="66" charset="0"/>
              </a:rPr>
              <a:t>-se em três diferentes estados:</a:t>
            </a:r>
            <a:endParaRPr lang="pt-PT" dirty="0">
              <a:latin typeface="Comic Sans MS" pitchFamily="66" charset="0"/>
            </a:endParaRPr>
          </a:p>
        </p:txBody>
      </p:sp>
      <p:sp>
        <p:nvSpPr>
          <p:cNvPr id="9" name="Seta para baixo 8"/>
          <p:cNvSpPr/>
          <p:nvPr/>
        </p:nvSpPr>
        <p:spPr>
          <a:xfrm>
            <a:off x="4153159" y="3677166"/>
            <a:ext cx="525771" cy="101599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10" name="Seta para baixo 9"/>
          <p:cNvSpPr/>
          <p:nvPr/>
        </p:nvSpPr>
        <p:spPr>
          <a:xfrm rot="1457942">
            <a:off x="2292506" y="3651565"/>
            <a:ext cx="525771" cy="101599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11" name="Seta para baixo 10"/>
          <p:cNvSpPr/>
          <p:nvPr/>
        </p:nvSpPr>
        <p:spPr>
          <a:xfrm rot="20187101">
            <a:off x="5917393" y="3657853"/>
            <a:ext cx="525771" cy="101599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067399" y="4693156"/>
            <a:ext cx="216024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>
                <a:solidFill>
                  <a:srgbClr val="FF0000"/>
                </a:solidFill>
                <a:latin typeface="Kristen ITC" pitchFamily="66" charset="0"/>
              </a:rPr>
              <a:t>Sólido</a:t>
            </a:r>
            <a:endParaRPr lang="pt-PT" dirty="0" smtClean="0">
              <a:latin typeface="Comic Sans MS" pitchFamily="66" charset="0"/>
            </a:endParaRPr>
          </a:p>
          <a:p>
            <a:pPr algn="ctr"/>
            <a:r>
              <a:rPr lang="pt-PT" dirty="0" smtClean="0">
                <a:latin typeface="Comic Sans MS" pitchFamily="66" charset="0"/>
              </a:rPr>
              <a:t>Neve;</a:t>
            </a:r>
          </a:p>
          <a:p>
            <a:pPr algn="ctr"/>
            <a:r>
              <a:rPr lang="pt-PT" dirty="0" smtClean="0">
                <a:latin typeface="Comic Sans MS" pitchFamily="66" charset="0"/>
              </a:rPr>
              <a:t>Granizo;</a:t>
            </a:r>
          </a:p>
          <a:p>
            <a:pPr algn="ctr"/>
            <a:r>
              <a:rPr lang="pt-PT" dirty="0" smtClean="0">
                <a:latin typeface="Comic Sans MS" pitchFamily="66" charset="0"/>
              </a:rPr>
              <a:t>Gelo.</a:t>
            </a:r>
            <a:endParaRPr lang="pt-PT" b="1" dirty="0" smtClean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186875" y="4743677"/>
            <a:ext cx="21718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>
                <a:solidFill>
                  <a:srgbClr val="FF0000"/>
                </a:solidFill>
                <a:latin typeface="Kristen ITC" pitchFamily="66" charset="0"/>
              </a:rPr>
              <a:t>Líquido</a:t>
            </a:r>
          </a:p>
          <a:p>
            <a:pPr algn="ctr"/>
            <a:r>
              <a:rPr lang="pt-PT" dirty="0" smtClean="0">
                <a:solidFill>
                  <a:srgbClr val="000000"/>
                </a:solidFill>
                <a:latin typeface="Comic Sans MS" pitchFamily="66" charset="0"/>
              </a:rPr>
              <a:t>Oceanos;</a:t>
            </a:r>
          </a:p>
          <a:p>
            <a:pPr algn="ctr"/>
            <a:r>
              <a:rPr lang="pt-PT" dirty="0" smtClean="0">
                <a:solidFill>
                  <a:srgbClr val="000000"/>
                </a:solidFill>
                <a:latin typeface="Comic Sans MS" pitchFamily="66" charset="0"/>
              </a:rPr>
              <a:t>Mares;</a:t>
            </a:r>
          </a:p>
          <a:p>
            <a:pPr algn="ctr"/>
            <a:r>
              <a:rPr lang="pt-PT" dirty="0" smtClean="0">
                <a:solidFill>
                  <a:srgbClr val="000000"/>
                </a:solidFill>
                <a:latin typeface="Comic Sans MS" pitchFamily="66" charset="0"/>
              </a:rPr>
              <a:t>Rios;</a:t>
            </a:r>
          </a:p>
          <a:p>
            <a:pPr algn="ctr"/>
            <a:r>
              <a:rPr lang="pt-PT" dirty="0" smtClean="0">
                <a:solidFill>
                  <a:srgbClr val="000000"/>
                </a:solidFill>
                <a:latin typeface="Comic Sans MS" pitchFamily="66" charset="0"/>
              </a:rPr>
              <a:t>Águas Subterrâneas;</a:t>
            </a:r>
          </a:p>
          <a:p>
            <a:pPr algn="ctr"/>
            <a:r>
              <a:rPr lang="pt-PT" dirty="0" smtClean="0">
                <a:solidFill>
                  <a:srgbClr val="000000"/>
                </a:solidFill>
                <a:latin typeface="Comic Sans MS" pitchFamily="66" charset="0"/>
              </a:rPr>
              <a:t>Chuva.</a:t>
            </a:r>
            <a:endParaRPr lang="pt-PT" dirty="0">
              <a:solidFill>
                <a:srgbClr val="000000"/>
              </a:solidFill>
              <a:latin typeface="Kristen ITC" pitchFamily="66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6012160" y="4736568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>
                <a:solidFill>
                  <a:srgbClr val="FF0000"/>
                </a:solidFill>
                <a:latin typeface="Kristen ITC" pitchFamily="66" charset="0"/>
              </a:rPr>
              <a:t>Gasoso</a:t>
            </a:r>
          </a:p>
          <a:p>
            <a:pPr algn="ctr"/>
            <a:r>
              <a:rPr lang="pt-PT" dirty="0" smtClean="0">
                <a:solidFill>
                  <a:srgbClr val="000000"/>
                </a:solidFill>
                <a:latin typeface="Comic Sans MS" pitchFamily="66" charset="0"/>
              </a:rPr>
              <a:t>Vapor de Água.</a:t>
            </a:r>
            <a:endParaRPr lang="pt-PT" sz="2400" b="1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16" name="AutoShape 2" descr="data:image/jpeg;base64,/9j/4AAQSkZJRgABAQAAAQABAAD/2wCEAAkGBhQSEBQUEhQVFRUUEBAUEBYVFBQPFRQVFBQVFBQVFBQXHCYeFxkjGRQUHy8gIycpLC0sFR4xNTAqNSYrLCkBCQoKDgwOFA8PFykcFBwpKSkpKSkpKSkpKSkpKSkpNSkpKSkpKSkpLCkpKSkpKSkpLCkpKSkpKSkpKSkpKSksKf/AABEIAOEA4QMBIgACEQEDEQH/xAAbAAACAwEBAQAAAAAAAAAAAAAAAQIDBAUGB//EADkQAAICAAQEBAQFAwIHAQAAAAABAhEDITFBBBJRYQVxgbETkaHBBiLR4fAUMlJi8QcVI0JykqJD/8QAGAEBAQEBAQAAAAAAAAAAAAAAAAECAwT/xAAhEQEBAQEBAAIBBQEAAAAAAAAAARESAiExAxNCUWFiQf/aAAwDAQACEQMRAD8A+SAAHvecAAgABioBiAYUAFBQQJgOhAABQAAAOgEAAAAFDoCIxioAEOgAAAAALAAAAAaoAaQ6CI0BIAI0MaQUAgodBQCAlQUUIVEqCgENEuUOUiIUMlQuUBUIlQFEeUbCgoBUFDodEEWgolQFEKCiVBRFRCiTQUBECQACQUSoCojyjGACAYwEIkkPlAigodDoCNDJUAEaAmJoCIxhQEaCiVBQEaAlQUBEKGFAIVE6FQEaCiVBQEaCiVBQEaGMAEOh0CKFQUSoKAjQUSoKGIVBRdDhZPRa+h0eF8AnJ55eq+nUYrk0OGG26SbfZWew4P8ADcFrG3lrmdng/DVFZJeiozfUiyPD8J+HsbE0jy3vJ19NTvcJ/wAPm88TEfdQX3Z67h+GjHRG/CdbGL+T+Gp5eX4f/h3g7qbX+qX3VHWwPwDw6/8Ayj63L6s9NwcYtdzfDDOd/JWuY8bj/gPA5aWFCvKn81mec8Y/AEYq8O4drc19cz6ti5bFGPw8ZQ1V/wCFfnS010fkJ+SnMfAOO8OnhOpb6NaMyn0n8SeBpprlyt5VTT+x8/4zgnhyp6f9r6r9T0+brnZjMDJUKjWMo0FEgoYIgSURuBBBofKSURNkwRoKJCouKQidAQRodDoKNYhUA6HQwShh2/c6nh/hnM8llu2vbuT4HwttRvdW+1noeHwEkku2hLcWRVg8DFVlo161qbsPAiry3y8umY4x/mpdhrqcbXRbGHfqu1l8H+3uVwS977F3N5/MyrRgv76fLQ0Qn5/JmTCxFTWjyq17PY04eXrn01IN/D4tOzp4fGN6tVl2ZxeHmmt75mqaa9U9/I14Uba+myM2K6vxr0Tt0rq3r0KeKgvyvlpXm1UpSW753vrlVEcPmje6V3nmq8tcy2UZOLag6TSeI9NqSV0zI4/imDBuSi246pyVP1T3/Q8H+J/CMn5txeqPoOPharXvVd/U4HjEOeNUv52Ovi4l+XymUKddAcaOt41wHI7SOSz1z5caQDoOUYFYqJUMgi0KiVAkMEKHRLkzBomCFgSAYI0OiVBRrERou4XB5pxj1a/cro6XgeDeJf8AjH3yF+ld/DVabGuD/wBylRo1KNJNpO+ddaqs1TVSz3OFdIsw8O8km8tlemZqlhuLqSaeWTya3X0ZVhZX+evy6LO7VNX0ptNE4OtjCtGCr1lSWujfpFtc3oXRw4ZW3JNO+VvDcXeX9yrTPcyom5EVscI0qcm1H8/Mks7f9taqq1NOFLRxSSdPd69LMEJ9zWsV1u122uyDpxlUa/LUmm5f3Sy2bv8AKk89LLYYVp3FPvbX03tGDDnlraTyyWV55PV+ptxU8k5W0lyv/S88pb13MquhBaWl0a/MvoaYY9RppO3m1kr609DC8fuuu909/I14OLJx5VbeypWl2k8kMGPilflvT365nE42OdrPr3PQcSvy5Wsqkt1lmmcTjaptdsms99OqqjUSvK+LYCmpZJa5HjuK4flk+h7rxBXdr5dTzXiOCmn19z0eK5+nDYqCUxfEOuxg6G0Q+IP4gUwGFAIRISGCIx0AQUFEh0VUaPQfhzC/JJ9ZV8l+5wT1HgCrAXeU39jPr6WNqh+5a7SSzyfpnrl6IEu379/50FJ17HCttKeQKXyIJrYamZxVnMTbay09/qUymPn8/exg2RmacLFWn3Xqc6GJWZfGfbuMHRi13rtn1rI1YE9EtrpJ+rSRzYYtZVt0vXfVF0JX6qnve+/2M2LrqKeTzW+TeeWqaNfB8bGN82SlGUUrlJc3/Za16/M5MPoq8+nqX4eNmt+z9mTF1s4vFvVJUtUnm1pd+dHF4qd/W+qOvxeG+VSmklK3FRaeWd1WlM4fFSzded7l8pXL4vV3998jz/iOEegx8tdWlrmcnjY2n2O3lzryXFYdtvuZ+Q24ur8zPONHaxlVyi5S4EhgUCRZyEZQNSIjRElQUMCAYDFNDSHRDExadfMqLI1TvXZLfzex6rwGH/Qi/wDyf1Z47DTk6R7rwnDUeHgu2m739NTl7vw1PtoxoOKje8bWmltKvkyrlJ8VONpK/wC2F93ypvXuUwTbqKbb0UU5N76I5NrIvIipZlfxL3IrEGJq6WIEMQplie4uc1g2QxL07luHifsYI4lZp0+qLcPGz1JhrpYE9uprg7pVbuqTSd6ZWcmOJ7GrCr+3/JO+nzM2LrqQln3Wz1stw8TPN1529exz+Gxqy6ZdbNDxml+6MYutUHV0qzdtZ33MPGJVl3eb2++pOOPflTf0MfE8VtejLJ8pWLGxu5yePxcm+xdxfE5vPyORjxlO0tD0efLna5rVlc4mufDyw3byaejqSr7+RTN3n7ZI74zrNRPDW5LlJpDDQFDQ6KiicSJdOBVRlUQJDJiseL4h/ivVksDDbXnmzFFHXw5KKOXm2/a1ZgxSTPT8NxDUYxT2SWapVW+x5nBWnmdqM1/Opqo1z4rP9af0K5Y1tf7FGJno6FGSryJzDWh49L+fUrXEepV8Rfp0K5pvV32WSNcHTRiY2eQv6pGeWGJRLzE1pXE1XTIsw+Lz9nZkk/2Ja9PQcmuiuNSNODxmn7M4ywn1vt9i+MaWXQzwvTrz8QSdp+f7F2L4hekdI3KtfN9NTzXI+bta3o1R4ByVN5e3ddTPC9OrHxaNNVdrJ53FrN16GbE4iUm1VKh8Pwaj39rLMXFaVadF2NTxInTDPAzt+hTjuk1p1NWPPIycTic3nWfsjpGXK4h2yqRfiYdMoZtCihjAYI0SAKKAhOBZQUQZuVjL6GTF15+J0YHMizqYU876o83h0rfwlb+n2OtDhLzuvPI42E80duHHJqqz/n0OrFS4fwzmlyPEw8NvOM8XF+Fh5J3Fvlebyp2lkQ8S4J4E+SUoSaSaeHiRxYtNX/cvYzY2JehRzCS6afx2tEJ47FJEOc2i6HEE44xn5ieFG3kBZLFsnDEopnhuycAi6OKXwxtjMl9rLU0MGjCxqeSi1VPnjGX/AK3o11RbLiWvkY3i/wAoWHi1r7WXBtw+Jdp7b/csxLeaer2dnP8AjZb/AM6FuHxm2qrPejNWLZQZWoxqV7JPy1SfzlEUuKTzX6leLOLiq5oyuXPJu4U65fypXlnfoSarn4vUoo3eIYUYzlGGJHFinSnFNRkuqUszHR2jCIiVCooQ6ChogEiUYiR6H8J8Lwk8V/1uL8KCi3FJPmxGq/Kmll9zPq8zVk1wvhjPonxPA+mP/wDQHH9b/NdOP7j4kjZw2JardexiGcZcbrtcIk5RUprDTkk5yUpRgm85NRzdLZG34tSfLJSSbUZJOKktmoyzSetM85h48lo2bcDHnV3f1NdM467xN/mafhYDg3/UShNK1h4nDyqT/wAY4sJNeriji/1slrT80R/rf9K9LX3L2Y3OYuYxLjF0fuWR4uPdel+x07jON3wZqKnyTUG2ozcJKDa1Sno3noL4zK4cbcFH4r5FJtQcpKKk0k5KDdJ5VY4rfbtmWeksWxxGWKRGHER39iT4yPTyOms4cfIfMVS4/olRVPjGOoZWyL8wps5/9SyyOPPa/YnRy1vCkQaa6orjiyesn86JqbW7+ZdMKM9l7lsnXnuVfFf8yE5G4gnKyDGyJQgodDoBUSigoXPQHVxfw3jx4WPEvDawXPlU20k+jUXm03a02ON8XPJmzivGsbEw4Yc8WcoQvkjKTlGKfRfQwM5Tr9zXx/xL1+oEQKOAAAeJ2Bu8Pxq+ZhLuGlmSjs4mHH4fNk7k41zNSjUbVrRp9exgcC7BimnclGo2lTbk7SpNKl1z6EHEiq5YdNp6rUFAtjhN7MtjwMnsbktT4ZfhhCLWmXlkdCHhr3ZfHw1b5m549M7HNjxMt6l55P5omsZPaS9OZfQ6sOFgtkXRglsdJ4v8s9Rx/wCaNe5ohhYbjfxZOV5w+DNJLr8Xmp+VHSYnw0XrFfI1ynSuXAcmFDE/6bjNyUaxYSknHVThfNH1Hw/DSxLWHBzajKTUabUYq5SeaySCXhOHrVPqiqfgsayb+v2LLYnxQ0RK8Xw/FjpUl/OpQ+Kcf74tejN9RLGoGiqPEppPOm2k+V03GuZJ7tWr8yXxUaliJiZF4q6oi+IXn5ZlFgnJIrc2+3mEJ8ruLp6qW68uhNA8ToRfcez62gomqTYh0CTZFRsC34X8oCDl/wDLB/8ALO50QOf6fleqwR8MLsLw6KZpGi8eTqp4fCxWxbDDXQWHImXmRNqUUibK4yJyKgYJgMoYCRJASJpkETRBZKNfKwI2SIBlXOn3LBNpJ36FGfHnSVSmuVycOXEnFR5qUuVJ1G6zrU539PHp9X+pfj4tsrNSQ1WsJdF8izbt0/YTEVCCiTiJhQNzypZEQIExpZX3S9xFkF+WXblf1r7kFVgMAqQhoJEQhoAAlGRdHEM5JMo0RkWGRSLFi+wwXoZUsUmpASJpEUyUSCUUS0FGtxoCSGJEkQORi4vF2RpxsSkc2U8/U1IIIbWWud9yLVAVCETf6kbCgAsVgOgoQ2gIj+Jk1s6v0dhX2EyAGRoAqYIAIAAAINhiAoaGxAES3LIDACyJZh/qAEVNfYlEYAWCQAQYuK1fkZP1ADc+kTn/AGLzf2DZeb+wABVEbAChD3ACKHoJgBAhDAioAABX/9k="/>
          <p:cNvSpPr>
            <a:spLocks noChangeAspect="1" noChangeArrowheads="1"/>
          </p:cNvSpPr>
          <p:nvPr/>
        </p:nvSpPr>
        <p:spPr bwMode="auto">
          <a:xfrm>
            <a:off x="63500" y="-10414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 dirty="0"/>
          </a:p>
        </p:txBody>
      </p:sp>
      <p:pic>
        <p:nvPicPr>
          <p:cNvPr id="18" name="Picture 2" descr="http://www.emoticonsegifs.com/wp-content/uploads/2012/03/gifs-seta-2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742" y="6619875"/>
            <a:ext cx="952500" cy="2381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104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 animBg="1"/>
      <p:bldP spid="10" grpId="0" animBg="1"/>
      <p:bldP spid="11" grpId="0" animBg="1"/>
      <p:bldP spid="12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850934906"/>
              </p:ext>
            </p:extLst>
          </p:nvPr>
        </p:nvGraphicFramePr>
        <p:xfrm>
          <a:off x="1619672" y="76470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ângulo 9"/>
          <p:cNvSpPr/>
          <p:nvPr/>
        </p:nvSpPr>
        <p:spPr>
          <a:xfrm>
            <a:off x="7060148" y="3180844"/>
            <a:ext cx="737112" cy="73711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0640" tIns="40640" rIns="40640" bIns="4064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PT" sz="1600" kern="1200" dirty="0"/>
          </a:p>
        </p:txBody>
      </p:sp>
      <p:sp>
        <p:nvSpPr>
          <p:cNvPr id="11" name="Conexão recta 3"/>
          <p:cNvSpPr/>
          <p:nvPr/>
        </p:nvSpPr>
        <p:spPr>
          <a:xfrm rot="1490514" flipH="1">
            <a:off x="6996121" y="3105243"/>
            <a:ext cx="355830" cy="53460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798952" y="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Conexão recta 3"/>
          <p:cNvSpPr/>
          <p:nvPr/>
        </p:nvSpPr>
        <p:spPr>
          <a:xfrm rot="18538949">
            <a:off x="5431941" y="3180844"/>
            <a:ext cx="798952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798952" y="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3" name="Grupo 12"/>
          <p:cNvGrpSpPr/>
          <p:nvPr/>
        </p:nvGrpSpPr>
        <p:grpSpPr>
          <a:xfrm>
            <a:off x="4919220" y="3363724"/>
            <a:ext cx="1308964" cy="816864"/>
            <a:chOff x="4299153" y="1256275"/>
            <a:chExt cx="816864" cy="816864"/>
          </a:xfrm>
        </p:grpSpPr>
        <p:sp>
          <p:nvSpPr>
            <p:cNvPr id="14" name="Rectângulo arredondado 13"/>
            <p:cNvSpPr/>
            <p:nvPr/>
          </p:nvSpPr>
          <p:spPr>
            <a:xfrm>
              <a:off x="4299153" y="1256275"/>
              <a:ext cx="816864" cy="81686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pt-PT" dirty="0" smtClean="0">
                  <a:latin typeface="Kristen ITC" pitchFamily="66" charset="0"/>
                </a:rPr>
                <a:t>Gelo</a:t>
              </a:r>
            </a:p>
            <a:p>
              <a:pPr algn="ctr"/>
              <a:r>
                <a:rPr lang="pt-PT" dirty="0" smtClean="0">
                  <a:latin typeface="Kristen ITC" pitchFamily="66" charset="0"/>
                </a:rPr>
                <a:t>2,1%</a:t>
              </a:r>
              <a:endParaRPr lang="pt-PT" dirty="0">
                <a:latin typeface="Kristen ITC" pitchFamily="66" charset="0"/>
              </a:endParaRPr>
            </a:p>
          </p:txBody>
        </p:sp>
        <p:sp>
          <p:nvSpPr>
            <p:cNvPr id="15" name="Rectângulo 14"/>
            <p:cNvSpPr/>
            <p:nvPr/>
          </p:nvSpPr>
          <p:spPr>
            <a:xfrm>
              <a:off x="4360365" y="1336027"/>
              <a:ext cx="737112" cy="7371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PT" sz="1600" kern="1200" dirty="0"/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7138134" y="3105916"/>
            <a:ext cx="1916357" cy="1074672"/>
            <a:chOff x="4243749" y="1296151"/>
            <a:chExt cx="893604" cy="816864"/>
          </a:xfrm>
        </p:grpSpPr>
        <p:sp>
          <p:nvSpPr>
            <p:cNvPr id="17" name="Rectângulo arredondado 16"/>
            <p:cNvSpPr/>
            <p:nvPr/>
          </p:nvSpPr>
          <p:spPr>
            <a:xfrm>
              <a:off x="4243749" y="1296151"/>
              <a:ext cx="893604" cy="81686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pt-PT" dirty="0" smtClean="0">
                  <a:latin typeface="Kristen ITC" pitchFamily="66" charset="0"/>
                </a:rPr>
                <a:t>Utilização Humana</a:t>
              </a:r>
            </a:p>
            <a:p>
              <a:pPr algn="ctr"/>
              <a:r>
                <a:rPr lang="pt-PT" dirty="0" smtClean="0">
                  <a:latin typeface="Kristen ITC" pitchFamily="66" charset="0"/>
                </a:rPr>
                <a:t>0,4</a:t>
              </a:r>
              <a:endParaRPr lang="pt-PT" dirty="0">
                <a:latin typeface="Kristen ITC" pitchFamily="66" charset="0"/>
              </a:endParaRPr>
            </a:p>
          </p:txBody>
        </p:sp>
        <p:sp>
          <p:nvSpPr>
            <p:cNvPr id="18" name="Rectângulo 17"/>
            <p:cNvSpPr/>
            <p:nvPr/>
          </p:nvSpPr>
          <p:spPr>
            <a:xfrm>
              <a:off x="4360365" y="1336027"/>
              <a:ext cx="737112" cy="7371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PT" sz="1600" kern="1200" dirty="0"/>
            </a:p>
          </p:txBody>
        </p:sp>
      </p:grpSp>
      <p:pic>
        <p:nvPicPr>
          <p:cNvPr id="3077" name="Picture 5" descr="C:\Users\Tiago\Documents\TIAGO\ESCOLA\7º ANO\C.N\IMAGENS\Água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704" y="4612908"/>
            <a:ext cx="971550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http://1papacaio.com.br/modules/Ani_Gifs_Etc/gallery/ani_variados/natureza/ani_ondas_mar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856825"/>
            <a:ext cx="2329185" cy="147264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AutoShape 9" descr="data:image/jpeg;base64,/9j/4AAQSkZJRgABAQAAAQABAAD/2wCEAAkGBhQSDxQUEhQVFBUUFBUUFBQUFxcVFBQUFRQVFBQUFBQXHCYeFxwkHBQUHy8gJCcpLCwsFR4xNTAqNSYsLCkBCQoKDgwOGg8PGikcHBwsLCksLCkpKSwpLCktKSkpLCkpKSkpLCksKSwpLCkpLCksLCwsKSkpLCwsLCwpKSksLP/AABEIANAA8wMBIgACEQEDEQH/xAAbAAACAwEBAQAAAAAAAAAAAAADBAABAgUGB//EADsQAAIBAgMFBgMFBwUBAAAAAAABAhETAxIhBDFBUWEFcYGRodEGsfAyQmLB4SIjUnKSsvEUFheCogf/xAAaAQACAwEBAAAAAAAAAAAAAAAAAwECBAUG/8QAJBEBAQACAQMFAQEBAQAAAAAAAAECERIDIWEEEzFBURQiMiP/2gAMAwEAAhEDEQA/ABWiWxy2S0e65uaTtktjlsloOYJ2yWxu2XaDmCVoloctEtBzBO0S0N2i7Qc0k7RLQ3aJaJ5oJ2i7Q3aJaDmCdoloctFWg5gpaJaG7RLQc0lLRLQ3aJaDmCdoloctEtBzBO0S10G7RLQcwUtFWhy0S0TzBO0S0OWiWw5gnaJaHLRVoOYKWiDdosOaHQtEsjlslsw80k7JVkdtkthzBKySyO2yWyeYJWiWRy2S2HME7JVkdtkthzBKyS0O2yWw5glaKsj1sq2HMErJLI7bJbDmCVolodtktk8wRtEtD1slsOYI2iWh22S2HMErRVoetkthzBG0S0PWyWw5gjaJaHbRLQcwStEtDtolonmCVog5aLDmDuQmQatktmPmsVtkyDVslsOYK5CZBq0VbDmC2Qq2N2iWw5gpkJkGrZLQcgVyEtjVoloOYKZCZDtbN2DiTVaZV+Lf5DcfhfnPyj7sVl6rp49rVuFebtlZD1K+GYcZS9PYqXwzDhKS8vYp/Z0/0cK8vkJkPRT+GeU/NAJ/D01uyvx9y89T079o41xMhMh1J9j4i+6/CjAT2OS3xa8GMnVxvxUaJZCWxl4RLRbkCuQlsatEtByBXITINWiWieSCuQlsZtktByBa2S2M2iWg5AtaIM2yByBzKTKO6F+Bg90r3vBHKTKPF0XQPdHuz8IZSZR+hdER7vge74c/KTKdChfkHu+B7vhzspMp0S9OSD3vA91zcpjB2uMNqwFPSMpS37qqNIV6ZpLyR1W0lV0SWtXw6ni9t2mW17QlhxdPsYa4tb3N8q0T6JLqXxvuSy9ovhnu9o+qJF0Mw3fmaOM6CnEy4hCg2NBNGWgrRhovKpYG0ZcQjRkttSwvPAi96T8AEuzsN/dXhUdaMtDMc7CrHLxOx48G16iuN2bKPVdPY7jRmg/HrZRV5vKTIdyeHSVaKknR6LST3PxpTvobyLkvJDf6PCty04GUmQ7+Rcl5IvIuS8kR/R4RzefyEyHoMi5LyReRcl5IP6PA5vO5CHosi5LyRA/o8Dm5NS8wOpKkaYxc5eYFmLUiNAVMtMEpF1DSRakqYhVui1+uI3DYub8EVvZaY2/AFTUItvT0G4bLFcK94eOhS5HTpftIY/Y12DhOTjGWkstKuPGNeFd3cN9ndk4WAqYcFGu+W+T75PUOpGlIVlnlZr6acJjj8DKRpSAplpitHzIapdQOYvMRpbYjZhlZiVDSNqZk1UyWVqmYaNsyyYXkw0VQ0w2Bh01e/wCRbeorMeV0j2OuG4vRy48nwfg6M5uHOq10e5rk06NeaO0jlbfhZcSvCf8Aelr5xS/pZHTy3dVPXw/zufTOYlQdS6jtMWxKl1B1JUjSdiVIYqQNDbiqRakBUjSkatM4qkXUFUmYNJFqST5b9y726L1MZjeBL95D+ZS8IvN+SXiQnHvXVwcJRVF4vi3zYVMzJUfyfNcCVEfLWImXUHU1UrpOxEy1IHUupGltiqRpSMRw3/k1b6lLIvLWsxdTHj8yqFdJ5CVJUHmJUNJ5CVKqYqSoaRyabMtlVKqW0i1YynqKVC4OJwfh7EZTsthlq6NoBtuz54NLfvi+UlqvbubDRNMT8Vos3NPPwnVV3dOK5p9z0NZgnaOBkxKr7M9e6X3l47/6hfMbZdzbk543DKyi5iVB1NVDSu26lg0ywG3BqXUFmLzGvRIuYvMDzEqRoC5hzs/DrWX/AFj3V1fn/aIQi5NRXHjyXF/XGh2YRSSS3LRIrkd08fsfDxNKPd6r65G7b4a9V+a3oAjcWJsNmX1WqhYYbfD8vUuOM+bNqQu5Vfcahs3N+XuMwwkty9wUWGgxOVrR09KkCkg0gUyIjOAyQOrW4NIFJDGaqv8ANeK3mlNPc/B6foBkgbReYyp5040yqiixGtza+uRpbW+KT9H6E8KmdSUzUqoJbTHqvX2NrEj/ABej9iNVfe1tkImv4l4J/oFwkuHr7FbdJmNpqLNgsNhUZq2QDb9mz4bS+0tY/wAy1Xnu7mzhQnVJriqnpUee2zCyYs48G867p1r/AOlIf0b9MnqsO0yYLzGKl1NDA1UhmpAG3AzF5gOYvMbNFjZi8wHMaVW0lvbSXe3RfMjSXU7Nw9HLnou5e7r5IfgwcIpKi3JJLuWiNoTe7fw4zTYRAzUWUpA0QsWBiwsGJq0Hiw8GLwYaDE5Q/p0SQOQRmJFYd1IDIFIM0CkhsZcgZGJBZA5F4XQ5GGEYNobFFMkSFFjMR4MawZCcGM4UhWcaMacgGTARYaLMmTTjW2cTt2SuwpvyOvdmWX5T9Ttnnu2q331hGndWS9y/Rn+yvU3/AM6XzFqQLMTMbdOWN9cCAWyBpG3nsxrMBqXU2aQNmG+zI1xV+FOXlovWSOepD/YW1Qu4kK/t5Yyp+Gsqtc9cv0ymfwb0cd5x3EWZ+vI0Ib8hEXEzBloqyZTuNEJBgohIickQeLDQYvFhosVTsaYiZkXBkkhX213viDIHILMHIbGXKAyQNhZIHJF4VQ2DkFYOSGxSsFFlMunFuDGMNi0Q0GUyaMaew2HgxXBYxhsyZRpxoyOd2zsLnFSiqyhXT+KL+0l10TXdTidFFlMcrjdxfLGZTVeOU6l1On2/sFP3seaU136Kf5Pw5HIzHQwymc3HI6vTvTy1RakMZii+i3nMxamYSLUTYhtSOP2phYmHjR2jCbrGnhTTxi1o+/qdZREe1e0VhJKlXJOi4U3Nv2Ivwd0blM/8zb1fYfbsNpgvu4i+1B7++PNfTOqjxXYnwrLEhHEnK2pUlFQ+1R8W90dO89Ns3ZChpdxnTniP5eBlsjdXQizYDCwacZPvbYcpWbNuLCRBpBIi8lINBhoMBENATTIPBm2DgEFX5bMPgOQKQWTF9pws8HGso1VKweWS7pLcy8IzA2ra4YarOcYL8UlH5nN/3NsrdFtGFXd9tfPccHbv/mMZzlJbRiNvVXIqb8ZVTZzv+MJ11x4U6QlWndU0Y44fqOOH3Xvq1VVqt6fNc6mJHN7A+H1skHFYmJiVf3nSK/lhuidNkzwz5a32DZRbKLoiVCwYILBEU/E1gyGYsUwkNxMubTiPEtlRLEU9WNhKcXF7pJp9zVGeITe571o+9aP5HujwmarbX3m2u5ttejNXpfth9b8RrMQqhDY57iLDLWGaqy1JmkMrDFNo+Hp7ViKOaEIxjXM03N1eqSXBaceI8mxzsSbeNJOGigqTqt7bzLJve5a8PEpnex/QtmfZ1OzNgWDgxw1KUlFUrLfxfguQ2UyzO3ZNQiaKiWirJn8iKISKMIJFislYLGIaEQUWGixVNxFhE1JlQZJCftrnbHsHJgpMJJA5DIz5BykCkwkgckMhNYkzEmbYOQ2KVllVLKZdMRINCIKAfDZXI/ExhYYzCIHCYxBmTOtOIkUXOVFVuiS1b0IjGPhRlFxmqp00fmvkK+zSe09t4cV+z+2+CW7xl/k8xHCdPpeXI6vaWy4UVXDnV8IVzV1Seq3U6nOUmb+jjJN4uX6jLK3WWu34zaIbq+RBzM49UWpIIsBEWAh24hnMgmBHNJKO/hwpTe68CWEbw4ZWmnRoirTW+7s4SeVVdXTV03m0J7PtrbSa1fFfNrlv1HlETW7njlNxo1FmUbiilIokQkWDjENGInJMEgw0GDjANCArKtHTlEByNtg5SKQ7OwOQORuUgUpDYy5MSQNo3KQOUi8LrLBs25GGxsUUUbhCvFLvdDf+m/FHzJ3IbjKqAxhNGYbN1j5hsLBFZZRoxlHg0HgwUIBoxMuTRjGjg9uQdzM08uVJPelKsq929d53kzh9szbxctXlSTo91W9Glx3ceO4v0f8Aor1Gvbu3NVC6o3ZLsm3ccoNy6EC2kUGw4lplrDYXOXnH7VDWGy1hsJnLuEbBrZNojGKTVHxe+rpq29/AdwpJ6p17jlRnVpVpXi9y7zpbPsyjrvbVK9OiF5NOOeVhhKptR0KhiNacDSl0F1PZuIWGoNU6+f6BFhrqKulpIPCIaMReOCuQzhrQTk09KLkwUpG5IHJEROdocmDlI3JApIZGassw4t8GEeK/YzffQvNo7BuD5Mp4EuXyCf6np6lraOcX4F95REmN+wLMuRcdml9MPHFb+6zVzpLy/UOVMmMDjhPoHwl1Ki68/L9TUMOvsLyv6ZNmYRCxRiEgiM1asYkub4cTgdqYmfErGVY5aLknXWnOumvQ7ePs6nFxlufLo6p+Zwtohkm41zUpqutdH1VPUb0db8s/qrePgC2y1Bm8xakatucE8PqQLm6EDY0//9k="/>
          <p:cNvSpPr>
            <a:spLocks noChangeAspect="1" noChangeArrowheads="1"/>
          </p:cNvSpPr>
          <p:nvPr/>
        </p:nvSpPr>
        <p:spPr bwMode="auto">
          <a:xfrm>
            <a:off x="63500" y="-698500"/>
            <a:ext cx="16859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 dirty="0"/>
          </a:p>
        </p:txBody>
      </p:sp>
      <p:sp>
        <p:nvSpPr>
          <p:cNvPr id="21" name="AutoShape 11" descr="data:image/jpeg;base64,/9j/4AAQSkZJRgABAQAAAQABAAD/2wCEAAkGBhQSDxQUEhQVFBUUFBUUFBQUFxcVFBQUFRQVFBQUFBQXHCYeFxwkHBQUHy8gJCcpLCwsFR4xNTAqNSYsLCkBCQoKDgwOGg8PGikcHBwsLCksLCkpKSwpLCktKSkpLCkpKSkpLCksKSwpLCkpLCksLCwsKSkpLCwsLCwpKSksLP/AABEIANAA8wMBIgACEQEDEQH/xAAbAAACAwEBAQAAAAAAAAAAAAADBAABAgUGB//EADsQAAIBAgMFBgMFBwUBAAAAAAABAhETAxIhBDFBUWEFcYGRodEGsfAyQmLB4SIjUnKSsvEUFheCogf/xAAaAQACAwEBAAAAAAAAAAAAAAAAAwECBAUG/8QAJBEBAQACAQMFAQEBAQAAAAAAAAECERIDIWEEEzFBURQiMiP/2gAMAwEAAhEDEQA/ABWiWxy2S0e65uaTtktjlsloOYJ2yWxu2XaDmCVoloctEtBzBO0S0N2i7Qc0k7RLQ3aJaJ5oJ2i7Q3aJaDmCdoloctFWg5gpaJaG7RLQc0lLRLQ3aJaDmCdoloctEtBzBO0S10G7RLQcwUtFWhy0S0TzBO0S0OWiWw5gnaJaHLRVoOYKWiDdosOaHQtEsjlslsw80k7JVkdtkthzBKySyO2yWyeYJWiWRy2S2HME7JVkdtkthzBKyS0O2yWw5glaKsj1sq2HMErJLI7bJbDmCVolodtktk8wRtEtD1slsOYI2iWh22S2HMErRVoetkthzBG0S0PWyWw5gjaJaHbRLQcwStEtDtolonmCVog5aLDmDuQmQatktmPmsVtkyDVslsOYK5CZBq0VbDmC2Qq2N2iWw5gpkJkGrZLQcgVyEtjVoloOYKZCZDtbN2DiTVaZV+Lf5DcfhfnPyj7sVl6rp49rVuFebtlZD1K+GYcZS9PYqXwzDhKS8vYp/Z0/0cK8vkJkPRT+GeU/NAJ/D01uyvx9y89T079o41xMhMh1J9j4i+6/CjAT2OS3xa8GMnVxvxUaJZCWxl4RLRbkCuQlsatEtByBXITINWiWieSCuQlsZtktByBa2S2M2iWg5AtaIM2yByBzKTKO6F+Bg90r3vBHKTKPF0XQPdHuz8IZSZR+hdER7vge74c/KTKdChfkHu+B7vhzspMp0S9OSD3vA91zcpjB2uMNqwFPSMpS37qqNIV6ZpLyR1W0lV0SWtXw6ni9t2mW17QlhxdPsYa4tb3N8q0T6JLqXxvuSy9ovhnu9o+qJF0Mw3fmaOM6CnEy4hCg2NBNGWgrRhovKpYG0ZcQjRkttSwvPAi96T8AEuzsN/dXhUdaMtDMc7CrHLxOx48G16iuN2bKPVdPY7jRmg/HrZRV5vKTIdyeHSVaKknR6LST3PxpTvobyLkvJDf6PCty04GUmQ7+Rcl5IvIuS8kR/R4RzefyEyHoMi5LyReRcl5IP6PA5vO5CHosi5LyRA/o8Dm5NS8wOpKkaYxc5eYFmLUiNAVMtMEpF1DSRakqYhVui1+uI3DYub8EVvZaY2/AFTUItvT0G4bLFcK94eOhS5HTpftIY/Y12DhOTjGWkstKuPGNeFd3cN9ndk4WAqYcFGu+W+T75PUOpGlIVlnlZr6acJjj8DKRpSAplpitHzIapdQOYvMRpbYjZhlZiVDSNqZk1UyWVqmYaNsyyYXkw0VQ0w2Bh01e/wCRbeorMeV0j2OuG4vRy48nwfg6M5uHOq10e5rk06NeaO0jlbfhZcSvCf8Aelr5xS/pZHTy3dVPXw/zufTOYlQdS6jtMWxKl1B1JUjSdiVIYqQNDbiqRakBUjSkatM4qkXUFUmYNJFqST5b9y726L1MZjeBL95D+ZS8IvN+SXiQnHvXVwcJRVF4vi3zYVMzJUfyfNcCVEfLWImXUHU1UrpOxEy1IHUupGltiqRpSMRw3/k1b6lLIvLWsxdTHj8yqFdJ5CVJUHmJUNJ5CVKqYqSoaRyabMtlVKqW0i1YynqKVC4OJwfh7EZTsthlq6NoBtuz54NLfvi+UlqvbubDRNMT8Vos3NPPwnVV3dOK5p9z0NZgnaOBkxKr7M9e6X3l47/6hfMbZdzbk543DKyi5iVB1NVDSu26lg0ywG3BqXUFmLzGvRIuYvMDzEqRoC5hzs/DrWX/AFj3V1fn/aIQi5NRXHjyXF/XGh2YRSSS3LRIrkd08fsfDxNKPd6r65G7b4a9V+a3oAjcWJsNmX1WqhYYbfD8vUuOM+bNqQu5Vfcahs3N+XuMwwkty9wUWGgxOVrR09KkCkg0gUyIjOAyQOrW4NIFJDGaqv8ANeK3mlNPc/B6foBkgbReYyp5040yqiixGtza+uRpbW+KT9H6E8KmdSUzUqoJbTHqvX2NrEj/ABej9iNVfe1tkImv4l4J/oFwkuHr7FbdJmNpqLNgsNhUZq2QDb9mz4bS+0tY/wAy1Xnu7mzhQnVJriqnpUee2zCyYs48G867p1r/AOlIf0b9MnqsO0yYLzGKl1NDA1UhmpAG3AzF5gOYvMbNFjZi8wHMaVW0lvbSXe3RfMjSXU7Nw9HLnou5e7r5IfgwcIpKi3JJLuWiNoTe7fw4zTYRAzUWUpA0QsWBiwsGJq0Hiw8GLwYaDE5Q/p0SQOQRmJFYd1IDIFIM0CkhsZcgZGJBZA5F4XQ5GGEYNobFFMkSFFjMR4MawZCcGM4UhWcaMacgGTARYaLMmTTjW2cTt2SuwpvyOvdmWX5T9Ttnnu2q331hGndWS9y/Rn+yvU3/AM6XzFqQLMTMbdOWN9cCAWyBpG3nsxrMBqXU2aQNmG+zI1xV+FOXlovWSOepD/YW1Qu4kK/t5Yyp+Gsqtc9cv0ymfwb0cd5x3EWZ+vI0Ib8hEXEzBloqyZTuNEJBgohIickQeLDQYvFhosVTsaYiZkXBkkhX213viDIHILMHIbGXKAyQNhZIHJF4VQ2DkFYOSGxSsFFlMunFuDGMNi0Q0GUyaMaew2HgxXBYxhsyZRpxoyOd2zsLnFSiqyhXT+KL+0l10TXdTidFFlMcrjdxfLGZTVeOU6l1On2/sFP3seaU136Kf5Pw5HIzHQwymc3HI6vTvTy1RakMZii+i3nMxamYSLUTYhtSOP2phYmHjR2jCbrGnhTTxi1o+/qdZREe1e0VhJKlXJOi4U3Nv2Ivwd0blM/8zb1fYfbsNpgvu4i+1B7++PNfTOqjxXYnwrLEhHEnK2pUlFQ+1R8W90dO89Ns3ZChpdxnTniP5eBlsjdXQizYDCwacZPvbYcpWbNuLCRBpBIi8lINBhoMBENATTIPBm2DgEFX5bMPgOQKQWTF9pws8HGso1VKweWS7pLcy8IzA2ra4YarOcYL8UlH5nN/3NsrdFtGFXd9tfPccHbv/mMZzlJbRiNvVXIqb8ZVTZzv+MJ11x4U6QlWndU0Y44fqOOH3Xvq1VVqt6fNc6mJHN7A+H1skHFYmJiVf3nSK/lhuidNkzwz5a32DZRbKLoiVCwYILBEU/E1gyGYsUwkNxMubTiPEtlRLEU9WNhKcXF7pJp9zVGeITe571o+9aP5HujwmarbX3m2u5ttejNXpfth9b8RrMQqhDY57iLDLWGaqy1JmkMrDFNo+Hp7ViKOaEIxjXM03N1eqSXBaceI8mxzsSbeNJOGigqTqt7bzLJve5a8PEpnex/QtmfZ1OzNgWDgxw1KUlFUrLfxfguQ2UyzO3ZNQiaKiWirJn8iKISKMIJFislYLGIaEQUWGixVNxFhE1JlQZJCftrnbHsHJgpMJJA5DIz5BykCkwkgckMhNYkzEmbYOQ2KVllVLKZdMRINCIKAfDZXI/ExhYYzCIHCYxBmTOtOIkUXOVFVuiS1b0IjGPhRlFxmqp00fmvkK+zSe09t4cV+z+2+CW7xl/k8xHCdPpeXI6vaWy4UVXDnV8IVzV1Seq3U6nOUmb+jjJN4uX6jLK3WWu34zaIbq+RBzM49UWpIIsBEWAh24hnMgmBHNJKO/hwpTe68CWEbw4ZWmnRoirTW+7s4SeVVdXTV03m0J7PtrbSa1fFfNrlv1HlETW7njlNxo1FmUbiilIokQkWDjENGInJMEgw0GDjANCArKtHTlEByNtg5SKQ7OwOQORuUgUpDYy5MSQNo3KQOUi8LrLBs25GGxsUUUbhCvFLvdDf+m/FHzJ3IbjKqAxhNGYbN1j5hsLBFZZRoxlHg0HgwUIBoxMuTRjGjg9uQdzM08uVJPelKsq929d53kzh9szbxctXlSTo91W9Glx3ceO4v0f8Aor1Gvbu3NVC6o3ZLsm3ccoNy6EC2kUGw4lplrDYXOXnH7VDWGy1hsJnLuEbBrZNojGKTVHxe+rpq29/AdwpJ6p17jlRnVpVpXi9y7zpbPsyjrvbVK9OiF5NOOeVhhKptR0KhiNacDSl0F1PZuIWGoNU6+f6BFhrqKulpIPCIaMReOCuQzhrQTk09KLkwUpG5IHJEROdocmDlI3JApIZGassw4t8GEeK/YzffQvNo7BuD5Mp4EuXyCf6np6lraOcX4F95REmN+wLMuRcdml9MPHFb+6zVzpLy/UOVMmMDjhPoHwl1Ki68/L9TUMOvsLyv6ZNmYRCxRiEgiM1asYkub4cTgdqYmfErGVY5aLknXWnOumvQ7ePs6nFxlufLo6p+Zwtohkm41zUpqutdH1VPUb0db8s/qrePgC2y1Bm8xakatucE8PqQLm6EDY0//9k="/>
          <p:cNvSpPr>
            <a:spLocks noChangeAspect="1" noChangeArrowheads="1"/>
          </p:cNvSpPr>
          <p:nvPr/>
        </p:nvSpPr>
        <p:spPr bwMode="auto">
          <a:xfrm>
            <a:off x="215900" y="-546100"/>
            <a:ext cx="16859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 dirty="0"/>
          </a:p>
        </p:txBody>
      </p:sp>
      <p:pic>
        <p:nvPicPr>
          <p:cNvPr id="3087" name="Picture 15" descr="http://www.eht.k12.nj.us/~huntk/Titanic/Iceberg-icone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450" y="4437556"/>
            <a:ext cx="2203775" cy="188422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http://www.emoticonsegifs.com/wp-content/uploads/2012/03/gifs-seta-20.gif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742" y="6619875"/>
            <a:ext cx="952500" cy="2381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38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801132" y="322412"/>
            <a:ext cx="75344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Como surgiu a vida na Terra?</a:t>
            </a:r>
            <a:endParaRPr lang="pt-PT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231758486"/>
              </p:ext>
            </p:extLst>
          </p:nvPr>
        </p:nvGraphicFramePr>
        <p:xfrm>
          <a:off x="319064" y="1340768"/>
          <a:ext cx="83529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http://www.emoticonsegifs.com/wp-content/uploads/2012/03/gifs-seta-20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742" y="6619875"/>
            <a:ext cx="952500" cy="2381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39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D22B51-64B1-436F-85B5-9F2B029DD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68D22B51-64B1-436F-85B5-9F2B029DD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68D22B51-64B1-436F-85B5-9F2B029DD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graphicEl>
                                              <a:dgm id="{68D22B51-64B1-436F-85B5-9F2B029DD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graphicEl>
                                              <a:dgm id="{68D22B51-64B1-436F-85B5-9F2B029DD8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C1CBC2-9067-404E-A4A7-C05C48E7B0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5CC1CBC2-9067-404E-A4A7-C05C48E7B0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dgm id="{5CC1CBC2-9067-404E-A4A7-C05C48E7B0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dgm id="{5CC1CBC2-9067-404E-A4A7-C05C48E7B0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5CC1CBC2-9067-404E-A4A7-C05C48E7B0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5A186D9-EFFB-409B-ACC1-59352BF377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05A186D9-EFFB-409B-ACC1-59352BF377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graphicEl>
                                              <a:dgm id="{05A186D9-EFFB-409B-ACC1-59352BF377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graphicEl>
                                              <a:dgm id="{05A186D9-EFFB-409B-ACC1-59352BF377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graphicEl>
                                              <a:dgm id="{05A186D9-EFFB-409B-ACC1-59352BF377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772B6E0-374D-4662-892F-D44A74AB8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2772B6E0-374D-4662-892F-D44A74AB8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graphicEl>
                                              <a:dgm id="{2772B6E0-374D-4662-892F-D44A74AB8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graphicEl>
                                              <a:dgm id="{2772B6E0-374D-4662-892F-D44A74AB8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graphicEl>
                                              <a:dgm id="{2772B6E0-374D-4662-892F-D44A74AB86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8F09656-5A66-4A9A-AA8C-88CA6FCF3B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graphicEl>
                                              <a:dgm id="{48F09656-5A66-4A9A-AA8C-88CA6FCF3B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dgm id="{48F09656-5A66-4A9A-AA8C-88CA6FCF3B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graphicEl>
                                              <a:dgm id="{48F09656-5A66-4A9A-AA8C-88CA6FCF3B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graphicEl>
                                              <a:dgm id="{48F09656-5A66-4A9A-AA8C-88CA6FCF3B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44DD79A-6F9D-4AC0-B8D3-126D284A39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D44DD79A-6F9D-4AC0-B8D3-126D284A39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graphicEl>
                                              <a:dgm id="{D44DD79A-6F9D-4AC0-B8D3-126D284A39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graphicEl>
                                              <a:dgm id="{D44DD79A-6F9D-4AC0-B8D3-126D284A39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graphicEl>
                                              <a:dgm id="{D44DD79A-6F9D-4AC0-B8D3-126D284A39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Sub>
          <a:bldDgm bld="lvlAtOnc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801132" y="322412"/>
            <a:ext cx="75344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Como surgiu a vida na Terra?</a:t>
            </a:r>
            <a:endParaRPr lang="pt-PT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1520" y="1030298"/>
            <a:ext cx="46085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dirty="0" smtClean="0">
                <a:latin typeface="Comic Sans MS" pitchFamily="66" charset="0"/>
              </a:rPr>
              <a:t>Os primeiros seres vivos a viver fora da água enfrentaram dificuldades na sua adaptação ao meio terrestre.</a:t>
            </a:r>
          </a:p>
          <a:p>
            <a:pPr algn="just"/>
            <a:endParaRPr lang="pt-PT" dirty="0" smtClean="0">
              <a:latin typeface="Comic Sans MS" pitchFamily="66" charset="0"/>
            </a:endParaRPr>
          </a:p>
          <a:p>
            <a:pPr algn="just"/>
            <a:r>
              <a:rPr lang="pt-PT" dirty="0" smtClean="0">
                <a:latin typeface="Comic Sans MS" pitchFamily="66" charset="0"/>
              </a:rPr>
              <a:t>Tiveram que desenvolver caraterísticas que lhe permitisse adquirir água, armazenar água no organismo e a sua manutenção.</a:t>
            </a:r>
            <a:endParaRPr lang="pt-PT" dirty="0">
              <a:latin typeface="Comic Sans MS" pitchFamily="66" charset="0"/>
            </a:endParaRPr>
          </a:p>
        </p:txBody>
      </p:sp>
      <p:pic>
        <p:nvPicPr>
          <p:cNvPr id="2050" name="Picture 2" descr="http://4.bp.blogspot.com/_CROmZlwZYP0/SPZ-rmc95UI/AAAAAAAAEqI/edWPZp6F2tI/s400/Tiktaalik_roseae_life_res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196752"/>
            <a:ext cx="3810000" cy="240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4283968" y="4205027"/>
            <a:ext cx="47058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dirty="0" smtClean="0">
                <a:latin typeface="Comic Sans MS" pitchFamily="66" charset="0"/>
              </a:rPr>
              <a:t>Entre as caraterísticas desenvolvidas destacam-se, entre outras : Ingestão de água, esqueleto externo impermeável (artrópodes), camada queratina sobre a pele, penas e escamas (mamíferos, aves e répteis).</a:t>
            </a:r>
            <a:endParaRPr lang="pt-PT" dirty="0">
              <a:latin typeface="Comic Sans MS" pitchFamily="66" charset="0"/>
            </a:endParaRPr>
          </a:p>
        </p:txBody>
      </p:sp>
      <p:pic>
        <p:nvPicPr>
          <p:cNvPr id="2052" name="Picture 4" descr="imagem os primeiros animais vem para a terr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0" b="51626"/>
          <a:stretch/>
        </p:blipFill>
        <p:spPr bwMode="auto">
          <a:xfrm>
            <a:off x="251520" y="3360883"/>
            <a:ext cx="2594321" cy="1665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m os primeiros animais vem para a terr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970" b="6172"/>
          <a:stretch/>
        </p:blipFill>
        <p:spPr bwMode="auto">
          <a:xfrm>
            <a:off x="1404663" y="5174133"/>
            <a:ext cx="2594321" cy="157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emoticonsegifs.com/wp-content/uploads/2012/03/gifs-seta-20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742" y="6619875"/>
            <a:ext cx="952500" cy="2381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2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emoticonsegifs.com/wp-content/uploads/2012/03/gifs-seta-2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742" y="6619875"/>
            <a:ext cx="952500" cy="2381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ângulo 4"/>
          <p:cNvSpPr/>
          <p:nvPr/>
        </p:nvSpPr>
        <p:spPr>
          <a:xfrm>
            <a:off x="1043608" y="322412"/>
            <a:ext cx="67024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O que é a Biodiversidade?</a:t>
            </a:r>
            <a:endParaRPr lang="pt-PT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779257192"/>
              </p:ext>
            </p:extLst>
          </p:nvPr>
        </p:nvGraphicFramePr>
        <p:xfrm>
          <a:off x="467544" y="1397000"/>
          <a:ext cx="82044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3282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C7C56E-6A20-4730-890F-217800491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graphicEl>
                                              <a:dgm id="{2AC7C56E-6A20-4730-890F-217800491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graphicEl>
                                              <a:dgm id="{2AC7C56E-6A20-4730-890F-217800491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2AC7C56E-6A20-4730-890F-2178004917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F6005F-05A4-4CB4-B19A-A52881498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graphicEl>
                                              <a:dgm id="{AFF6005F-05A4-4CB4-B19A-A52881498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AFF6005F-05A4-4CB4-B19A-A52881498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graphicEl>
                                              <a:dgm id="{AFF6005F-05A4-4CB4-B19A-A528814980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805099-C4B7-432C-A3CD-CC9D01E4E8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21805099-C4B7-432C-A3CD-CC9D01E4E8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dgm id="{21805099-C4B7-432C-A3CD-CC9D01E4E8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graphicEl>
                                              <a:dgm id="{21805099-C4B7-432C-A3CD-CC9D01E4E8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936029A-3393-478D-B2BF-0CD1012A2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2936029A-3393-478D-B2BF-0CD1012A2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graphicEl>
                                              <a:dgm id="{2936029A-3393-478D-B2BF-0CD1012A2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2936029A-3393-478D-B2BF-0CD1012A25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DA7857-3727-4971-AC7C-831AD2C9DA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graphicEl>
                                              <a:dgm id="{5ADA7857-3727-4971-AC7C-831AD2C9DA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graphicEl>
                                              <a:dgm id="{5ADA7857-3727-4971-AC7C-831AD2C9DA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graphicEl>
                                              <a:dgm id="{5ADA7857-3727-4971-AC7C-831AD2C9DA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031B6BD-634A-4F1C-94BB-9C7F6F71BD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8031B6BD-634A-4F1C-94BB-9C7F6F71BD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graphicEl>
                                              <a:dgm id="{8031B6BD-634A-4F1C-94BB-9C7F6F71BD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graphicEl>
                                              <a:dgm id="{8031B6BD-634A-4F1C-94BB-9C7F6F71BD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6" grpId="0">
        <p:bldSub>
          <a:bldDgm bld="one" rev="1"/>
        </p:bldSub>
      </p:bldGraphic>
    </p:bldLst>
  </p:timing>
</p:sld>
</file>

<file path=ppt/theme/theme1.xml><?xml version="1.0" encoding="utf-8"?>
<a:theme xmlns:a="http://schemas.openxmlformats.org/drawingml/2006/main" name="Turbilhão">
  <a:themeElements>
    <a:clrScheme name="Turbilhão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urbilhão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urbilhão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370</TotalTime>
  <Words>718</Words>
  <Application>Microsoft Office PowerPoint</Application>
  <PresentationFormat>Apresentação no Ecrã (4:3)</PresentationFormat>
  <Paragraphs>105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18</vt:i4>
      </vt:variant>
    </vt:vector>
  </HeadingPairs>
  <TitlesOfParts>
    <vt:vector size="19" baseType="lpstr">
      <vt:lpstr>Turbilhão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Tiago</dc:creator>
  <cp:lastModifiedBy>Professor - Neves Junior</cp:lastModifiedBy>
  <cp:revision>61</cp:revision>
  <dcterms:created xsi:type="dcterms:W3CDTF">2012-05-02T19:10:29Z</dcterms:created>
  <dcterms:modified xsi:type="dcterms:W3CDTF">2012-05-11T08:08:22Z</dcterms:modified>
</cp:coreProperties>
</file>